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23"/>
  </p:notesMasterIdLst>
  <p:sldIdLst>
    <p:sldId id="311" r:id="rId2"/>
    <p:sldId id="446" r:id="rId3"/>
    <p:sldId id="463" r:id="rId4"/>
    <p:sldId id="465" r:id="rId5"/>
    <p:sldId id="466" r:id="rId6"/>
    <p:sldId id="467" r:id="rId7"/>
    <p:sldId id="468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81" r:id="rId18"/>
    <p:sldId id="483" r:id="rId19"/>
    <p:sldId id="485" r:id="rId20"/>
    <p:sldId id="486" r:id="rId21"/>
    <p:sldId id="479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9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06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4413CD-C9FF-405D-9E6A-B440F7A66B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0F886-F4F2-4975-B756-93B4472F7C98}" type="pres">
      <dgm:prSet presAssocID="{114413CD-C9FF-405D-9E6A-B440F7A66B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8199C-A819-4C8A-B08D-798D1CE199A1}" type="presOf" srcId="{114413CD-C9FF-405D-9E6A-B440F7A66BBD}" destId="{C3D0F886-F4F2-4975-B756-93B4472F7C98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568D17-602F-4CA0-9B48-744F583914B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DE98B6-EC76-40C4-9E57-0A1D6C8870A0}">
      <dgm:prSet phldrT="[Текст]"/>
      <dgm:spPr/>
      <dgm:t>
        <a:bodyPr/>
        <a:lstStyle/>
        <a:p>
          <a:r>
            <a:rPr lang="ru-RU" dirty="0" smtClean="0"/>
            <a:t>1990-е</a:t>
          </a:r>
        </a:p>
        <a:p>
          <a:r>
            <a:rPr lang="ru-RU" dirty="0" smtClean="0"/>
            <a:t>Экономические проблемы, рост преступности, отток творческих специалистов (объяснение национализма и сепаратизма экономическими факторами)</a:t>
          </a:r>
          <a:endParaRPr lang="ru-RU" dirty="0"/>
        </a:p>
      </dgm:t>
    </dgm:pt>
    <dgm:pt modelId="{E008B072-22A5-4014-A2B4-63777F561C01}" type="parTrans" cxnId="{B43CB85D-AB3F-44CC-8BA6-77F8365D8733}">
      <dgm:prSet/>
      <dgm:spPr/>
      <dgm:t>
        <a:bodyPr/>
        <a:lstStyle/>
        <a:p>
          <a:endParaRPr lang="ru-RU"/>
        </a:p>
      </dgm:t>
    </dgm:pt>
    <dgm:pt modelId="{D874C60B-FE01-4472-8B6F-84152CF0F79B}" type="sibTrans" cxnId="{B43CB85D-AB3F-44CC-8BA6-77F8365D8733}">
      <dgm:prSet/>
      <dgm:spPr/>
      <dgm:t>
        <a:bodyPr/>
        <a:lstStyle/>
        <a:p>
          <a:endParaRPr lang="ru-RU"/>
        </a:p>
      </dgm:t>
    </dgm:pt>
    <dgm:pt modelId="{EBB6DF42-1EBE-419C-AEB8-1C4697395654}">
      <dgm:prSet phldrT="[Текст]"/>
      <dgm:spPr/>
      <dgm:t>
        <a:bodyPr/>
        <a:lstStyle/>
        <a:p>
          <a:r>
            <a:rPr lang="ru-RU" dirty="0" smtClean="0"/>
            <a:t>2000-е</a:t>
          </a:r>
        </a:p>
        <a:p>
          <a:r>
            <a:rPr lang="ru-RU" dirty="0" smtClean="0"/>
            <a:t>Энергетическая безопасность, борьба за ресурсы и информационные технологии</a:t>
          </a:r>
        </a:p>
        <a:p>
          <a:r>
            <a:rPr lang="ru-RU" dirty="0" smtClean="0"/>
            <a:t>(снижение градуса национализма и сепаратизма)</a:t>
          </a:r>
          <a:endParaRPr lang="ru-RU" dirty="0"/>
        </a:p>
      </dgm:t>
    </dgm:pt>
    <dgm:pt modelId="{605DDDB3-CDB7-4694-BD63-3C11DBD83D71}" type="parTrans" cxnId="{32FB64B4-3165-4D68-B257-18D04D06C3B5}">
      <dgm:prSet/>
      <dgm:spPr/>
      <dgm:t>
        <a:bodyPr/>
        <a:lstStyle/>
        <a:p>
          <a:endParaRPr lang="ru-RU"/>
        </a:p>
      </dgm:t>
    </dgm:pt>
    <dgm:pt modelId="{D865DD20-EFA4-4EF3-A39A-DCC51BE7E9AF}" type="sibTrans" cxnId="{32FB64B4-3165-4D68-B257-18D04D06C3B5}">
      <dgm:prSet/>
      <dgm:spPr/>
      <dgm:t>
        <a:bodyPr/>
        <a:lstStyle/>
        <a:p>
          <a:endParaRPr lang="ru-RU"/>
        </a:p>
      </dgm:t>
    </dgm:pt>
    <dgm:pt modelId="{9AE253A6-9F4A-44D0-8D1F-543E28F953DD}">
      <dgm:prSet phldrT="[Текст]"/>
      <dgm:spPr/>
      <dgm:t>
        <a:bodyPr/>
        <a:lstStyle/>
        <a:p>
          <a:r>
            <a:rPr lang="ru-RU" dirty="0" smtClean="0"/>
            <a:t>После 2014</a:t>
          </a:r>
        </a:p>
        <a:p>
          <a:r>
            <a:rPr lang="ru-RU" dirty="0" smtClean="0"/>
            <a:t>Коррупция, деятельность иностранных разведок, русскоязычное население за рубежом, вмешательство во внутренние дела государства</a:t>
          </a:r>
        </a:p>
        <a:p>
          <a:r>
            <a:rPr lang="ru-RU" dirty="0" smtClean="0"/>
            <a:t>(терроризм – транснациональное понятие, а не сепаратизм)</a:t>
          </a:r>
          <a:endParaRPr lang="ru-RU" dirty="0"/>
        </a:p>
      </dgm:t>
    </dgm:pt>
    <dgm:pt modelId="{8C8C2CA9-9D0F-4296-A775-2BDF36B3FC2B}" type="parTrans" cxnId="{D39FD921-8E72-477B-BADA-A2157CF8D0B5}">
      <dgm:prSet/>
      <dgm:spPr/>
      <dgm:t>
        <a:bodyPr/>
        <a:lstStyle/>
        <a:p>
          <a:endParaRPr lang="ru-RU"/>
        </a:p>
      </dgm:t>
    </dgm:pt>
    <dgm:pt modelId="{117A1195-FBAE-4231-9635-D6515CAAA1EC}" type="sibTrans" cxnId="{D39FD921-8E72-477B-BADA-A2157CF8D0B5}">
      <dgm:prSet/>
      <dgm:spPr/>
      <dgm:t>
        <a:bodyPr/>
        <a:lstStyle/>
        <a:p>
          <a:endParaRPr lang="ru-RU"/>
        </a:p>
      </dgm:t>
    </dgm:pt>
    <dgm:pt modelId="{427DDC9C-F243-415F-9F87-D4B2AFA28383}" type="pres">
      <dgm:prSet presAssocID="{5F568D17-602F-4CA0-9B48-744F583914BA}" presName="CompostProcess" presStyleCnt="0">
        <dgm:presLayoutVars>
          <dgm:dir/>
          <dgm:resizeHandles val="exact"/>
        </dgm:presLayoutVars>
      </dgm:prSet>
      <dgm:spPr/>
    </dgm:pt>
    <dgm:pt modelId="{5850A1B3-AC36-4961-AB48-220E81F2DCC4}" type="pres">
      <dgm:prSet presAssocID="{5F568D17-602F-4CA0-9B48-744F583914BA}" presName="arrow" presStyleLbl="bgShp" presStyleIdx="0" presStyleCnt="1"/>
      <dgm:spPr/>
    </dgm:pt>
    <dgm:pt modelId="{982EC250-9828-490F-94CB-1EFC41B90EA4}" type="pres">
      <dgm:prSet presAssocID="{5F568D17-602F-4CA0-9B48-744F583914BA}" presName="linearProcess" presStyleCnt="0"/>
      <dgm:spPr/>
    </dgm:pt>
    <dgm:pt modelId="{21CB18A0-A0DC-4160-9C51-A7B7B774D45A}" type="pres">
      <dgm:prSet presAssocID="{4CDE98B6-EC76-40C4-9E57-0A1D6C8870A0}" presName="textNode" presStyleLbl="node1" presStyleIdx="0" presStyleCnt="3" custScaleY="125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789C6-0314-4F34-B96B-4043ACF4E6AA}" type="pres">
      <dgm:prSet presAssocID="{D874C60B-FE01-4472-8B6F-84152CF0F79B}" presName="sibTrans" presStyleCnt="0"/>
      <dgm:spPr/>
    </dgm:pt>
    <dgm:pt modelId="{A59984EA-4015-4427-AD60-D720B19FE82A}" type="pres">
      <dgm:prSet presAssocID="{EBB6DF42-1EBE-419C-AEB8-1C4697395654}" presName="textNode" presStyleLbl="node1" presStyleIdx="1" presStyleCnt="3" custScaleY="115518" custLinFactNeighborX="-35555" custLinFactNeighborY="-1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99DFF-1C27-4788-AAAB-B7A1A1009AFB}" type="pres">
      <dgm:prSet presAssocID="{D865DD20-EFA4-4EF3-A39A-DCC51BE7E9AF}" presName="sibTrans" presStyleCnt="0"/>
      <dgm:spPr/>
    </dgm:pt>
    <dgm:pt modelId="{7B031573-9494-486B-BBB7-B238363F64A7}" type="pres">
      <dgm:prSet presAssocID="{9AE253A6-9F4A-44D0-8D1F-543E28F953DD}" presName="textNode" presStyleLbl="node1" presStyleIdx="2" presStyleCnt="3" custScaleY="117263" custLinFactNeighborX="-8534" custLinFactNeighborY="-5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9FD921-8E72-477B-BADA-A2157CF8D0B5}" srcId="{5F568D17-602F-4CA0-9B48-744F583914BA}" destId="{9AE253A6-9F4A-44D0-8D1F-543E28F953DD}" srcOrd="2" destOrd="0" parTransId="{8C8C2CA9-9D0F-4296-A775-2BDF36B3FC2B}" sibTransId="{117A1195-FBAE-4231-9635-D6515CAAA1EC}"/>
    <dgm:cxn modelId="{B43CB85D-AB3F-44CC-8BA6-77F8365D8733}" srcId="{5F568D17-602F-4CA0-9B48-744F583914BA}" destId="{4CDE98B6-EC76-40C4-9E57-0A1D6C8870A0}" srcOrd="0" destOrd="0" parTransId="{E008B072-22A5-4014-A2B4-63777F561C01}" sibTransId="{D874C60B-FE01-4472-8B6F-84152CF0F79B}"/>
    <dgm:cxn modelId="{5562781D-7D00-4055-B68E-3BD3AF3482C4}" type="presOf" srcId="{5F568D17-602F-4CA0-9B48-744F583914BA}" destId="{427DDC9C-F243-415F-9F87-D4B2AFA28383}" srcOrd="0" destOrd="0" presId="urn:microsoft.com/office/officeart/2005/8/layout/hProcess9"/>
    <dgm:cxn modelId="{37BA2757-DE17-419E-B3A6-A04F8251DE00}" type="presOf" srcId="{4CDE98B6-EC76-40C4-9E57-0A1D6C8870A0}" destId="{21CB18A0-A0DC-4160-9C51-A7B7B774D45A}" srcOrd="0" destOrd="0" presId="urn:microsoft.com/office/officeart/2005/8/layout/hProcess9"/>
    <dgm:cxn modelId="{359B967E-EA45-4C72-A65C-E390963F1AFF}" type="presOf" srcId="{EBB6DF42-1EBE-419C-AEB8-1C4697395654}" destId="{A59984EA-4015-4427-AD60-D720B19FE82A}" srcOrd="0" destOrd="0" presId="urn:microsoft.com/office/officeart/2005/8/layout/hProcess9"/>
    <dgm:cxn modelId="{48AA0AB6-D1E3-41D3-8F45-4A0DB97244B1}" type="presOf" srcId="{9AE253A6-9F4A-44D0-8D1F-543E28F953DD}" destId="{7B031573-9494-486B-BBB7-B238363F64A7}" srcOrd="0" destOrd="0" presId="urn:microsoft.com/office/officeart/2005/8/layout/hProcess9"/>
    <dgm:cxn modelId="{32FB64B4-3165-4D68-B257-18D04D06C3B5}" srcId="{5F568D17-602F-4CA0-9B48-744F583914BA}" destId="{EBB6DF42-1EBE-419C-AEB8-1C4697395654}" srcOrd="1" destOrd="0" parTransId="{605DDDB3-CDB7-4694-BD63-3C11DBD83D71}" sibTransId="{D865DD20-EFA4-4EF3-A39A-DCC51BE7E9AF}"/>
    <dgm:cxn modelId="{C0FE72C5-5E7B-4D74-AC9F-69F6F6FD8057}" type="presParOf" srcId="{427DDC9C-F243-415F-9F87-D4B2AFA28383}" destId="{5850A1B3-AC36-4961-AB48-220E81F2DCC4}" srcOrd="0" destOrd="0" presId="urn:microsoft.com/office/officeart/2005/8/layout/hProcess9"/>
    <dgm:cxn modelId="{8759CB57-EF5D-48BC-90B6-908DA788787D}" type="presParOf" srcId="{427DDC9C-F243-415F-9F87-D4B2AFA28383}" destId="{982EC250-9828-490F-94CB-1EFC41B90EA4}" srcOrd="1" destOrd="0" presId="urn:microsoft.com/office/officeart/2005/8/layout/hProcess9"/>
    <dgm:cxn modelId="{4B9E07A2-45D9-47A4-8B2C-300AC8943A55}" type="presParOf" srcId="{982EC250-9828-490F-94CB-1EFC41B90EA4}" destId="{21CB18A0-A0DC-4160-9C51-A7B7B774D45A}" srcOrd="0" destOrd="0" presId="urn:microsoft.com/office/officeart/2005/8/layout/hProcess9"/>
    <dgm:cxn modelId="{7353ABBB-AC5B-466B-A8E9-864FD4C0494F}" type="presParOf" srcId="{982EC250-9828-490F-94CB-1EFC41B90EA4}" destId="{1D6789C6-0314-4F34-B96B-4043ACF4E6AA}" srcOrd="1" destOrd="0" presId="urn:microsoft.com/office/officeart/2005/8/layout/hProcess9"/>
    <dgm:cxn modelId="{3934E00A-05B2-41E1-BF34-0AFA4764E5AC}" type="presParOf" srcId="{982EC250-9828-490F-94CB-1EFC41B90EA4}" destId="{A59984EA-4015-4427-AD60-D720B19FE82A}" srcOrd="2" destOrd="0" presId="urn:microsoft.com/office/officeart/2005/8/layout/hProcess9"/>
    <dgm:cxn modelId="{88A1700F-CCC0-4D61-9843-CECF67915DD3}" type="presParOf" srcId="{982EC250-9828-490F-94CB-1EFC41B90EA4}" destId="{65899DFF-1C27-4788-AAAB-B7A1A1009AFB}" srcOrd="3" destOrd="0" presId="urn:microsoft.com/office/officeart/2005/8/layout/hProcess9"/>
    <dgm:cxn modelId="{B1237987-E9DE-4213-BB37-539EEB90F2FC}" type="presParOf" srcId="{982EC250-9828-490F-94CB-1EFC41B90EA4}" destId="{7B031573-9494-486B-BBB7-B238363F64A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8092FE-3D5B-4D04-B480-8AB047AC7D0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EDC87-B36D-4C20-954F-432D262AEE8E}">
      <dgm:prSet phldrT="[Текст]"/>
      <dgm:spPr/>
      <dgm:t>
        <a:bodyPr/>
        <a:lstStyle/>
        <a:p>
          <a:r>
            <a:rPr lang="ru-RU" dirty="0" smtClean="0"/>
            <a:t>1990-е</a:t>
          </a:r>
        </a:p>
        <a:p>
          <a:r>
            <a:rPr lang="ru-RU" dirty="0" smtClean="0"/>
            <a:t>Противопоставление новой России СССР</a:t>
          </a:r>
          <a:endParaRPr lang="ru-RU" dirty="0"/>
        </a:p>
      </dgm:t>
    </dgm:pt>
    <dgm:pt modelId="{FD5B6959-44E1-4D76-B9FE-E1E125E359B4}" type="parTrans" cxnId="{613824DC-C525-452E-AE72-FC3C37327457}">
      <dgm:prSet/>
      <dgm:spPr/>
      <dgm:t>
        <a:bodyPr/>
        <a:lstStyle/>
        <a:p>
          <a:endParaRPr lang="ru-RU"/>
        </a:p>
      </dgm:t>
    </dgm:pt>
    <dgm:pt modelId="{716DAD14-BAAD-4F0D-A209-B76189DD493A}" type="sibTrans" cxnId="{613824DC-C525-452E-AE72-FC3C37327457}">
      <dgm:prSet/>
      <dgm:spPr/>
      <dgm:t>
        <a:bodyPr/>
        <a:lstStyle/>
        <a:p>
          <a:endParaRPr lang="ru-RU"/>
        </a:p>
      </dgm:t>
    </dgm:pt>
    <dgm:pt modelId="{AC4650BC-75A9-4758-AF3F-7B983281E661}">
      <dgm:prSet phldrT="[Текст]"/>
      <dgm:spPr/>
      <dgm:t>
        <a:bodyPr/>
        <a:lstStyle/>
        <a:p>
          <a:r>
            <a:rPr lang="ru-RU" dirty="0" smtClean="0"/>
            <a:t>2000-е</a:t>
          </a:r>
        </a:p>
        <a:p>
          <a:r>
            <a:rPr lang="ru-RU" dirty="0" smtClean="0"/>
            <a:t>Преемственность геополитических интересов и международных обязательств России.</a:t>
          </a:r>
        </a:p>
        <a:p>
          <a:r>
            <a:rPr lang="ru-RU" dirty="0" smtClean="0"/>
            <a:t>История и ее фальсификация как инструмент внешнеполитической борьбы</a:t>
          </a:r>
          <a:endParaRPr lang="ru-RU" dirty="0"/>
        </a:p>
      </dgm:t>
    </dgm:pt>
    <dgm:pt modelId="{3F0D69A0-1C02-44BE-AB02-7664B94B32F8}" type="parTrans" cxnId="{4821A2D3-F79A-4FD5-9907-4A311A1CB226}">
      <dgm:prSet/>
      <dgm:spPr/>
      <dgm:t>
        <a:bodyPr/>
        <a:lstStyle/>
        <a:p>
          <a:endParaRPr lang="ru-RU"/>
        </a:p>
      </dgm:t>
    </dgm:pt>
    <dgm:pt modelId="{3FFF8E40-7046-4EAC-9904-FD4D680E2C2D}" type="sibTrans" cxnId="{4821A2D3-F79A-4FD5-9907-4A311A1CB226}">
      <dgm:prSet/>
      <dgm:spPr/>
      <dgm:t>
        <a:bodyPr/>
        <a:lstStyle/>
        <a:p>
          <a:endParaRPr lang="ru-RU"/>
        </a:p>
      </dgm:t>
    </dgm:pt>
    <dgm:pt modelId="{B0835AAC-1B58-4ECD-827F-F251C965BE7B}" type="pres">
      <dgm:prSet presAssocID="{988092FE-3D5B-4D04-B480-8AB047AC7D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A1E564-BE59-4FD7-92B2-3C0621B676E7}" type="pres">
      <dgm:prSet presAssocID="{122EDC87-B36D-4C20-954F-432D262AEE8E}" presName="arrow" presStyleLbl="node1" presStyleIdx="0" presStyleCnt="2" custRadScaleRad="74707" custRadScaleInc="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DAF37-7DC7-4AD0-815E-556393C5A372}" type="pres">
      <dgm:prSet presAssocID="{AC4650BC-75A9-4758-AF3F-7B983281E661}" presName="arrow" presStyleLbl="node1" presStyleIdx="1" presStyleCnt="2" custScaleX="137912" custRadScaleRad="134959" custRadScaleInc="316">
        <dgm:presLayoutVars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ru-RU"/>
        </a:p>
      </dgm:t>
    </dgm:pt>
  </dgm:ptLst>
  <dgm:cxnLst>
    <dgm:cxn modelId="{DE2AB3EF-329F-46DC-99F8-9F54D5F263DB}" type="presOf" srcId="{988092FE-3D5B-4D04-B480-8AB047AC7D01}" destId="{B0835AAC-1B58-4ECD-827F-F251C965BE7B}" srcOrd="0" destOrd="0" presId="urn:microsoft.com/office/officeart/2005/8/layout/arrow5"/>
    <dgm:cxn modelId="{4821A2D3-F79A-4FD5-9907-4A311A1CB226}" srcId="{988092FE-3D5B-4D04-B480-8AB047AC7D01}" destId="{AC4650BC-75A9-4758-AF3F-7B983281E661}" srcOrd="1" destOrd="0" parTransId="{3F0D69A0-1C02-44BE-AB02-7664B94B32F8}" sibTransId="{3FFF8E40-7046-4EAC-9904-FD4D680E2C2D}"/>
    <dgm:cxn modelId="{5CCAEE37-C153-4497-B8B3-78ECCD0DA1D0}" type="presOf" srcId="{122EDC87-B36D-4C20-954F-432D262AEE8E}" destId="{FEA1E564-BE59-4FD7-92B2-3C0621B676E7}" srcOrd="0" destOrd="0" presId="urn:microsoft.com/office/officeart/2005/8/layout/arrow5"/>
    <dgm:cxn modelId="{F8D8DD95-4944-419E-B615-2FBA1C156693}" type="presOf" srcId="{AC4650BC-75A9-4758-AF3F-7B983281E661}" destId="{33CDAF37-7DC7-4AD0-815E-556393C5A372}" srcOrd="0" destOrd="0" presId="urn:microsoft.com/office/officeart/2005/8/layout/arrow5"/>
    <dgm:cxn modelId="{613824DC-C525-452E-AE72-FC3C37327457}" srcId="{988092FE-3D5B-4D04-B480-8AB047AC7D01}" destId="{122EDC87-B36D-4C20-954F-432D262AEE8E}" srcOrd="0" destOrd="0" parTransId="{FD5B6959-44E1-4D76-B9FE-E1E125E359B4}" sibTransId="{716DAD14-BAAD-4F0D-A209-B76189DD493A}"/>
    <dgm:cxn modelId="{7114C6CF-A2E8-443A-9EEE-EB1064A6A4F7}" type="presParOf" srcId="{B0835AAC-1B58-4ECD-827F-F251C965BE7B}" destId="{FEA1E564-BE59-4FD7-92B2-3C0621B676E7}" srcOrd="0" destOrd="0" presId="urn:microsoft.com/office/officeart/2005/8/layout/arrow5"/>
    <dgm:cxn modelId="{A9F453ED-03D5-4CD3-9455-0916B77E8245}" type="presParOf" srcId="{B0835AAC-1B58-4ECD-827F-F251C965BE7B}" destId="{33CDAF37-7DC7-4AD0-815E-556393C5A37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17C7A7-EEE6-42D7-A93C-247BEC29F4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316674-0BB8-4379-9F02-92EFEC0E514B}">
      <dgm:prSet phldrT="[Текст]"/>
      <dgm:spPr/>
      <dgm:t>
        <a:bodyPr/>
        <a:lstStyle/>
        <a:p>
          <a:r>
            <a:rPr lang="ru-RU" dirty="0" smtClean="0"/>
            <a:t>Предупреждение (профилактика)</a:t>
          </a:r>
          <a:endParaRPr lang="ru-RU" dirty="0"/>
        </a:p>
      </dgm:t>
    </dgm:pt>
    <dgm:pt modelId="{B194F427-5FA8-4652-8686-0C2163D64F96}" type="parTrans" cxnId="{B84606B0-BDDD-4D33-B4DE-129273C9DD84}">
      <dgm:prSet/>
      <dgm:spPr/>
      <dgm:t>
        <a:bodyPr/>
        <a:lstStyle/>
        <a:p>
          <a:endParaRPr lang="ru-RU"/>
        </a:p>
      </dgm:t>
    </dgm:pt>
    <dgm:pt modelId="{B63E86E5-9D0E-4582-B087-A25E164A1BF9}" type="sibTrans" cxnId="{B84606B0-BDDD-4D33-B4DE-129273C9DD84}">
      <dgm:prSet/>
      <dgm:spPr/>
      <dgm:t>
        <a:bodyPr/>
        <a:lstStyle/>
        <a:p>
          <a:endParaRPr lang="ru-RU"/>
        </a:p>
      </dgm:t>
    </dgm:pt>
    <dgm:pt modelId="{E4DB051D-37C0-4D21-962D-9A6B43019827}">
      <dgm:prSet phldrT="[Текст]" custT="1"/>
      <dgm:spPr/>
      <dgm:t>
        <a:bodyPr/>
        <a:lstStyle/>
        <a:p>
          <a:r>
            <a:rPr lang="ru-RU" sz="1200" dirty="0" smtClean="0"/>
            <a:t>прогнозирование, анализ и оценку угроз, стратегическое планирование в области обеспечения безопасности. Комплексный характер мер (экономических, технических, информационных и социально-политических) по предотвращению кризисов. В их центре оказывается «укрепление внутреннего единства российского общества, обеспечении социальной стабильности</a:t>
          </a:r>
          <a:endParaRPr lang="ru-RU" sz="1200" dirty="0"/>
        </a:p>
      </dgm:t>
    </dgm:pt>
    <dgm:pt modelId="{706B8CD0-3D97-4F0A-97AB-BD7ACEDFD495}" type="parTrans" cxnId="{BBE127E8-76A8-4578-84D1-90B122C63E80}">
      <dgm:prSet/>
      <dgm:spPr/>
      <dgm:t>
        <a:bodyPr/>
        <a:lstStyle/>
        <a:p>
          <a:endParaRPr lang="ru-RU"/>
        </a:p>
      </dgm:t>
    </dgm:pt>
    <dgm:pt modelId="{F8EE1531-C0EF-4C7E-93B9-69F5F337179F}" type="sibTrans" cxnId="{BBE127E8-76A8-4578-84D1-90B122C63E80}">
      <dgm:prSet/>
      <dgm:spPr/>
      <dgm:t>
        <a:bodyPr/>
        <a:lstStyle/>
        <a:p>
          <a:endParaRPr lang="ru-RU"/>
        </a:p>
      </dgm:t>
    </dgm:pt>
    <dgm:pt modelId="{2398AC78-0F51-468C-B327-B7499339F443}">
      <dgm:prSet phldrT="[Текст]"/>
      <dgm:spPr/>
      <dgm:t>
        <a:bodyPr/>
        <a:lstStyle/>
        <a:p>
          <a:r>
            <a:rPr lang="ru-RU" dirty="0" smtClean="0"/>
            <a:t>Противодействие</a:t>
          </a:r>
          <a:endParaRPr lang="ru-RU" dirty="0"/>
        </a:p>
      </dgm:t>
    </dgm:pt>
    <dgm:pt modelId="{94431520-AC30-46A0-A23D-E050FCB8C3DC}" type="parTrans" cxnId="{A6687835-DEF7-417C-BC66-D56553A1E8A5}">
      <dgm:prSet/>
      <dgm:spPr/>
      <dgm:t>
        <a:bodyPr/>
        <a:lstStyle/>
        <a:p>
          <a:endParaRPr lang="ru-RU"/>
        </a:p>
      </dgm:t>
    </dgm:pt>
    <dgm:pt modelId="{633B62D4-D677-4A79-AC72-194783528B19}" type="sibTrans" cxnId="{A6687835-DEF7-417C-BC66-D56553A1E8A5}">
      <dgm:prSet/>
      <dgm:spPr/>
      <dgm:t>
        <a:bodyPr/>
        <a:lstStyle/>
        <a:p>
          <a:endParaRPr lang="ru-RU"/>
        </a:p>
      </dgm:t>
    </dgm:pt>
    <dgm:pt modelId="{0B7B74F1-6E8B-4BAA-A4F5-6F458027455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/>
            <a:t> </a:t>
          </a:r>
          <a:r>
            <a:rPr lang="ru-RU" sz="1200" baseline="0" dirty="0" smtClean="0"/>
            <a:t>сбор упреждающей информации, подготовка преодоления и структурная работа с проблемой</a:t>
          </a:r>
        </a:p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55C630F0-D99B-41A1-8060-A067D269DE53}" type="parTrans" cxnId="{CCA512BE-5559-4B3F-ADB7-2E2323C95A20}">
      <dgm:prSet/>
      <dgm:spPr/>
      <dgm:t>
        <a:bodyPr/>
        <a:lstStyle/>
        <a:p>
          <a:endParaRPr lang="ru-RU"/>
        </a:p>
      </dgm:t>
    </dgm:pt>
    <dgm:pt modelId="{83B68AC2-CE94-4F0D-87E2-577B5847FBA2}" type="sibTrans" cxnId="{CCA512BE-5559-4B3F-ADB7-2E2323C95A20}">
      <dgm:prSet/>
      <dgm:spPr/>
      <dgm:t>
        <a:bodyPr/>
        <a:lstStyle/>
        <a:p>
          <a:endParaRPr lang="ru-RU"/>
        </a:p>
      </dgm:t>
    </dgm:pt>
    <dgm:pt modelId="{3C912589-A916-4D19-B818-21C5FAF22D3D}">
      <dgm:prSet phldrT="[Текст]"/>
      <dgm:spPr/>
      <dgm:t>
        <a:bodyPr/>
        <a:lstStyle/>
        <a:p>
          <a:r>
            <a:rPr lang="ru-RU" dirty="0" smtClean="0"/>
            <a:t>Ликвидация последствий</a:t>
          </a:r>
          <a:endParaRPr lang="ru-RU" dirty="0"/>
        </a:p>
      </dgm:t>
    </dgm:pt>
    <dgm:pt modelId="{C82315D9-76B7-409E-AAAE-B88D44F8CE91}" type="parTrans" cxnId="{0B995FA9-D99D-4C65-B5CC-B0CFB267C61C}">
      <dgm:prSet/>
      <dgm:spPr/>
      <dgm:t>
        <a:bodyPr/>
        <a:lstStyle/>
        <a:p>
          <a:endParaRPr lang="ru-RU"/>
        </a:p>
      </dgm:t>
    </dgm:pt>
    <dgm:pt modelId="{BFF936AE-2F09-4BF7-8001-BDB63A31AC19}" type="sibTrans" cxnId="{0B995FA9-D99D-4C65-B5CC-B0CFB267C61C}">
      <dgm:prSet/>
      <dgm:spPr/>
      <dgm:t>
        <a:bodyPr/>
        <a:lstStyle/>
        <a:p>
          <a:endParaRPr lang="ru-RU"/>
        </a:p>
      </dgm:t>
    </dgm:pt>
    <dgm:pt modelId="{EA8F2314-E368-4334-B600-9BBBC451D7C5}">
      <dgm:prSet phldrT="[Текст]"/>
      <dgm:spPr/>
      <dgm:t>
        <a:bodyPr/>
        <a:lstStyle/>
        <a:p>
          <a:endParaRPr lang="ru-RU" sz="1000" dirty="0"/>
        </a:p>
      </dgm:t>
    </dgm:pt>
    <dgm:pt modelId="{1A9DA5C6-5E0F-449E-8B36-C0FCE244B34B}" type="parTrans" cxnId="{A1ADC5FF-14BA-467E-BF01-266EB904D771}">
      <dgm:prSet/>
      <dgm:spPr/>
      <dgm:t>
        <a:bodyPr/>
        <a:lstStyle/>
        <a:p>
          <a:endParaRPr lang="ru-RU"/>
        </a:p>
      </dgm:t>
    </dgm:pt>
    <dgm:pt modelId="{B77A2522-A322-45E5-9E61-BAF03566F9E3}" type="sibTrans" cxnId="{A1ADC5FF-14BA-467E-BF01-266EB904D771}">
      <dgm:prSet/>
      <dgm:spPr/>
      <dgm:t>
        <a:bodyPr/>
        <a:lstStyle/>
        <a:p>
          <a:endParaRPr lang="ru-RU"/>
        </a:p>
      </dgm:t>
    </dgm:pt>
    <dgm:pt modelId="{04AFBBB6-DD65-4EA5-85EB-53BFBC265DD3}">
      <dgm:prSet custT="1"/>
      <dgm:spPr/>
      <dgm:t>
        <a:bodyPr/>
        <a:lstStyle/>
        <a:p>
          <a:r>
            <a:rPr lang="ru-RU" sz="1200" dirty="0" err="1" smtClean="0"/>
            <a:t>минимализация</a:t>
          </a:r>
          <a:r>
            <a:rPr lang="ru-RU" sz="1200" dirty="0" smtClean="0"/>
            <a:t> потерь, реабилитация пострадавших; восстановление экономического, технического и социального ущерба, а также возмещение вреда</a:t>
          </a:r>
          <a:endParaRPr lang="ru-RU" sz="1200" dirty="0"/>
        </a:p>
      </dgm:t>
    </dgm:pt>
    <dgm:pt modelId="{B273B136-77C2-44CE-AB6A-2E1A80E4A0D9}" type="parTrans" cxnId="{E288D2BF-784F-41B0-AABD-4CB2F3149C82}">
      <dgm:prSet/>
      <dgm:spPr/>
      <dgm:t>
        <a:bodyPr/>
        <a:lstStyle/>
        <a:p>
          <a:endParaRPr lang="ru-RU"/>
        </a:p>
      </dgm:t>
    </dgm:pt>
    <dgm:pt modelId="{37B854D0-2B79-4B89-B324-DA73B2ED66E0}" type="sibTrans" cxnId="{E288D2BF-784F-41B0-AABD-4CB2F3149C82}">
      <dgm:prSet/>
      <dgm:spPr/>
      <dgm:t>
        <a:bodyPr/>
        <a:lstStyle/>
        <a:p>
          <a:endParaRPr lang="ru-RU"/>
        </a:p>
      </dgm:t>
    </dgm:pt>
    <dgm:pt modelId="{37CFCA3D-B90C-4E43-B7BC-7392E79C2CA5}" type="pres">
      <dgm:prSet presAssocID="{9317C7A7-EEE6-42D7-A93C-247BEC29F4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7E086-EABD-4C95-ACA9-05276E6EC6FE}" type="pres">
      <dgm:prSet presAssocID="{0F316674-0BB8-4379-9F02-92EFEC0E514B}" presName="linNode" presStyleCnt="0"/>
      <dgm:spPr/>
    </dgm:pt>
    <dgm:pt modelId="{64CBE87D-8C9E-4A38-A938-E0E678771889}" type="pres">
      <dgm:prSet presAssocID="{0F316674-0BB8-4379-9F02-92EFEC0E514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15F05-6B96-4DBA-BF7C-A6DC19F4D18F}" type="pres">
      <dgm:prSet presAssocID="{0F316674-0BB8-4379-9F02-92EFEC0E514B}" presName="descendantText" presStyleLbl="alignAccFollowNode1" presStyleIdx="0" presStyleCnt="3" custScaleY="137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FCA3A-432D-4A5D-B762-6D951DE00889}" type="pres">
      <dgm:prSet presAssocID="{B63E86E5-9D0E-4582-B087-A25E164A1BF9}" presName="sp" presStyleCnt="0"/>
      <dgm:spPr/>
    </dgm:pt>
    <dgm:pt modelId="{4D83DFEC-0AC8-47DF-A998-02D8CFB694BD}" type="pres">
      <dgm:prSet presAssocID="{2398AC78-0F51-468C-B327-B7499339F443}" presName="linNode" presStyleCnt="0"/>
      <dgm:spPr/>
    </dgm:pt>
    <dgm:pt modelId="{A837107D-F83E-4C46-9139-7EB8AAAD4065}" type="pres">
      <dgm:prSet presAssocID="{2398AC78-0F51-468C-B327-B7499339F44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087F8-DBCD-4CCC-8328-DFCA875E2A8F}" type="pres">
      <dgm:prSet presAssocID="{2398AC78-0F51-468C-B327-B7499339F44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48258-69B5-4E05-8ED3-B93BA457423A}" type="pres">
      <dgm:prSet presAssocID="{633B62D4-D677-4A79-AC72-194783528B19}" presName="sp" presStyleCnt="0"/>
      <dgm:spPr/>
    </dgm:pt>
    <dgm:pt modelId="{7B0AADF2-8F74-427A-858B-2EBAE33E8A90}" type="pres">
      <dgm:prSet presAssocID="{3C912589-A916-4D19-B818-21C5FAF22D3D}" presName="linNode" presStyleCnt="0"/>
      <dgm:spPr/>
    </dgm:pt>
    <dgm:pt modelId="{63B7A970-CD15-4353-BA54-EE1F79889786}" type="pres">
      <dgm:prSet presAssocID="{3C912589-A916-4D19-B818-21C5FAF22D3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F5C89-40B4-4786-835F-1DF6B4895815}" type="pres">
      <dgm:prSet presAssocID="{3C912589-A916-4D19-B818-21C5FAF22D3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4606B0-BDDD-4D33-B4DE-129273C9DD84}" srcId="{9317C7A7-EEE6-42D7-A93C-247BEC29F4AE}" destId="{0F316674-0BB8-4379-9F02-92EFEC0E514B}" srcOrd="0" destOrd="0" parTransId="{B194F427-5FA8-4652-8686-0C2163D64F96}" sibTransId="{B63E86E5-9D0E-4582-B087-A25E164A1BF9}"/>
    <dgm:cxn modelId="{448F4547-8C33-4E48-B2F3-31ABA200A9C9}" type="presOf" srcId="{0B7B74F1-6E8B-4BAA-A4F5-6F4580274559}" destId="{2EA087F8-DBCD-4CCC-8328-DFCA875E2A8F}" srcOrd="0" destOrd="0" presId="urn:microsoft.com/office/officeart/2005/8/layout/vList5"/>
    <dgm:cxn modelId="{829C4602-08BF-4639-9852-F9D5A667BCA4}" type="presOf" srcId="{2398AC78-0F51-468C-B327-B7499339F443}" destId="{A837107D-F83E-4C46-9139-7EB8AAAD4065}" srcOrd="0" destOrd="0" presId="urn:microsoft.com/office/officeart/2005/8/layout/vList5"/>
    <dgm:cxn modelId="{D537A4B7-B346-4AB5-9A41-0DCFAC4C9C81}" type="presOf" srcId="{9317C7A7-EEE6-42D7-A93C-247BEC29F4AE}" destId="{37CFCA3D-B90C-4E43-B7BC-7392E79C2CA5}" srcOrd="0" destOrd="0" presId="urn:microsoft.com/office/officeart/2005/8/layout/vList5"/>
    <dgm:cxn modelId="{E288D2BF-784F-41B0-AABD-4CB2F3149C82}" srcId="{3C912589-A916-4D19-B818-21C5FAF22D3D}" destId="{04AFBBB6-DD65-4EA5-85EB-53BFBC265DD3}" srcOrd="1" destOrd="0" parTransId="{B273B136-77C2-44CE-AB6A-2E1A80E4A0D9}" sibTransId="{37B854D0-2B79-4B89-B324-DA73B2ED66E0}"/>
    <dgm:cxn modelId="{0BD0D705-511A-4D63-896B-E0F4B8B1AAF5}" type="presOf" srcId="{0F316674-0BB8-4379-9F02-92EFEC0E514B}" destId="{64CBE87D-8C9E-4A38-A938-E0E678771889}" srcOrd="0" destOrd="0" presId="urn:microsoft.com/office/officeart/2005/8/layout/vList5"/>
    <dgm:cxn modelId="{21AA8A07-B6A9-45C9-B62D-682C4E3C3DFA}" type="presOf" srcId="{04AFBBB6-DD65-4EA5-85EB-53BFBC265DD3}" destId="{7DDF5C89-40B4-4786-835F-1DF6B4895815}" srcOrd="0" destOrd="1" presId="urn:microsoft.com/office/officeart/2005/8/layout/vList5"/>
    <dgm:cxn modelId="{A6687835-DEF7-417C-BC66-D56553A1E8A5}" srcId="{9317C7A7-EEE6-42D7-A93C-247BEC29F4AE}" destId="{2398AC78-0F51-468C-B327-B7499339F443}" srcOrd="1" destOrd="0" parTransId="{94431520-AC30-46A0-A23D-E050FCB8C3DC}" sibTransId="{633B62D4-D677-4A79-AC72-194783528B19}"/>
    <dgm:cxn modelId="{966E34F8-464E-4996-A481-0F79E1250EFB}" type="presOf" srcId="{3C912589-A916-4D19-B818-21C5FAF22D3D}" destId="{63B7A970-CD15-4353-BA54-EE1F79889786}" srcOrd="0" destOrd="0" presId="urn:microsoft.com/office/officeart/2005/8/layout/vList5"/>
    <dgm:cxn modelId="{0B995FA9-D99D-4C65-B5CC-B0CFB267C61C}" srcId="{9317C7A7-EEE6-42D7-A93C-247BEC29F4AE}" destId="{3C912589-A916-4D19-B818-21C5FAF22D3D}" srcOrd="2" destOrd="0" parTransId="{C82315D9-76B7-409E-AAAE-B88D44F8CE91}" sibTransId="{BFF936AE-2F09-4BF7-8001-BDB63A31AC19}"/>
    <dgm:cxn modelId="{BBE127E8-76A8-4578-84D1-90B122C63E80}" srcId="{0F316674-0BB8-4379-9F02-92EFEC0E514B}" destId="{E4DB051D-37C0-4D21-962D-9A6B43019827}" srcOrd="0" destOrd="0" parTransId="{706B8CD0-3D97-4F0A-97AB-BD7ACEDFD495}" sibTransId="{F8EE1531-C0EF-4C7E-93B9-69F5F337179F}"/>
    <dgm:cxn modelId="{5DC7CC82-59C4-40E4-91F9-343FDAF13218}" type="presOf" srcId="{E4DB051D-37C0-4D21-962D-9A6B43019827}" destId="{77615F05-6B96-4DBA-BF7C-A6DC19F4D18F}" srcOrd="0" destOrd="0" presId="urn:microsoft.com/office/officeart/2005/8/layout/vList5"/>
    <dgm:cxn modelId="{A1ADC5FF-14BA-467E-BF01-266EB904D771}" srcId="{3C912589-A916-4D19-B818-21C5FAF22D3D}" destId="{EA8F2314-E368-4334-B600-9BBBC451D7C5}" srcOrd="0" destOrd="0" parTransId="{1A9DA5C6-5E0F-449E-8B36-C0FCE244B34B}" sibTransId="{B77A2522-A322-45E5-9E61-BAF03566F9E3}"/>
    <dgm:cxn modelId="{CB5630D3-48E0-4E02-9224-FD3EF936397B}" type="presOf" srcId="{EA8F2314-E368-4334-B600-9BBBC451D7C5}" destId="{7DDF5C89-40B4-4786-835F-1DF6B4895815}" srcOrd="0" destOrd="0" presId="urn:microsoft.com/office/officeart/2005/8/layout/vList5"/>
    <dgm:cxn modelId="{CCA512BE-5559-4B3F-ADB7-2E2323C95A20}" srcId="{2398AC78-0F51-468C-B327-B7499339F443}" destId="{0B7B74F1-6E8B-4BAA-A4F5-6F4580274559}" srcOrd="0" destOrd="0" parTransId="{55C630F0-D99B-41A1-8060-A067D269DE53}" sibTransId="{83B68AC2-CE94-4F0D-87E2-577B5847FBA2}"/>
    <dgm:cxn modelId="{FEFD0898-8294-449F-B7B4-2F77611AC1D5}" type="presParOf" srcId="{37CFCA3D-B90C-4E43-B7BC-7392E79C2CA5}" destId="{9C07E086-EABD-4C95-ACA9-05276E6EC6FE}" srcOrd="0" destOrd="0" presId="urn:microsoft.com/office/officeart/2005/8/layout/vList5"/>
    <dgm:cxn modelId="{C86376B2-849F-4E6E-A4F5-24F8A6E80AD8}" type="presParOf" srcId="{9C07E086-EABD-4C95-ACA9-05276E6EC6FE}" destId="{64CBE87D-8C9E-4A38-A938-E0E678771889}" srcOrd="0" destOrd="0" presId="urn:microsoft.com/office/officeart/2005/8/layout/vList5"/>
    <dgm:cxn modelId="{1AECB0D6-59EC-421A-A62E-99F4CBF34563}" type="presParOf" srcId="{9C07E086-EABD-4C95-ACA9-05276E6EC6FE}" destId="{77615F05-6B96-4DBA-BF7C-A6DC19F4D18F}" srcOrd="1" destOrd="0" presId="urn:microsoft.com/office/officeart/2005/8/layout/vList5"/>
    <dgm:cxn modelId="{35093AA5-FC73-4D68-811C-988AA8BD678E}" type="presParOf" srcId="{37CFCA3D-B90C-4E43-B7BC-7392E79C2CA5}" destId="{04FFCA3A-432D-4A5D-B762-6D951DE00889}" srcOrd="1" destOrd="0" presId="urn:microsoft.com/office/officeart/2005/8/layout/vList5"/>
    <dgm:cxn modelId="{3B653922-3F1B-4482-A9E1-BC144247E343}" type="presParOf" srcId="{37CFCA3D-B90C-4E43-B7BC-7392E79C2CA5}" destId="{4D83DFEC-0AC8-47DF-A998-02D8CFB694BD}" srcOrd="2" destOrd="0" presId="urn:microsoft.com/office/officeart/2005/8/layout/vList5"/>
    <dgm:cxn modelId="{7D0FF66D-DEC0-405D-BF65-646235C16801}" type="presParOf" srcId="{4D83DFEC-0AC8-47DF-A998-02D8CFB694BD}" destId="{A837107D-F83E-4C46-9139-7EB8AAAD4065}" srcOrd="0" destOrd="0" presId="urn:microsoft.com/office/officeart/2005/8/layout/vList5"/>
    <dgm:cxn modelId="{BC048126-4606-4875-9B83-D88837947B0F}" type="presParOf" srcId="{4D83DFEC-0AC8-47DF-A998-02D8CFB694BD}" destId="{2EA087F8-DBCD-4CCC-8328-DFCA875E2A8F}" srcOrd="1" destOrd="0" presId="urn:microsoft.com/office/officeart/2005/8/layout/vList5"/>
    <dgm:cxn modelId="{99D9DD15-885F-4375-A7DF-BBC3EFC8752D}" type="presParOf" srcId="{37CFCA3D-B90C-4E43-B7BC-7392E79C2CA5}" destId="{47C48258-69B5-4E05-8ED3-B93BA457423A}" srcOrd="3" destOrd="0" presId="urn:microsoft.com/office/officeart/2005/8/layout/vList5"/>
    <dgm:cxn modelId="{DFE64AA0-2B4D-40BE-80C1-683EC9B11460}" type="presParOf" srcId="{37CFCA3D-B90C-4E43-B7BC-7392E79C2CA5}" destId="{7B0AADF2-8F74-427A-858B-2EBAE33E8A90}" srcOrd="4" destOrd="0" presId="urn:microsoft.com/office/officeart/2005/8/layout/vList5"/>
    <dgm:cxn modelId="{A4276272-EEC4-4F79-A405-B748B7901E32}" type="presParOf" srcId="{7B0AADF2-8F74-427A-858B-2EBAE33E8A90}" destId="{63B7A970-CD15-4353-BA54-EE1F79889786}" srcOrd="0" destOrd="0" presId="urn:microsoft.com/office/officeart/2005/8/layout/vList5"/>
    <dgm:cxn modelId="{52B3D387-8DB9-4A13-8ECE-0ED6DF760886}" type="presParOf" srcId="{7B0AADF2-8F74-427A-858B-2EBAE33E8A90}" destId="{7DDF5C89-40B4-4786-835F-1DF6B48958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BCAAB3-C5FD-4449-B424-7A854CA239F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9C19DB-303C-4CAA-B19F-D1D425813D99}">
      <dgm:prSet phldrT="[Текст]" custT="1"/>
      <dgm:spPr/>
      <dgm:t>
        <a:bodyPr/>
        <a:lstStyle/>
        <a:p>
          <a:r>
            <a:rPr lang="ru-RU" sz="1400" dirty="0" smtClean="0"/>
            <a:t>Историческая</a:t>
          </a:r>
        </a:p>
        <a:p>
          <a:r>
            <a:rPr lang="ru-RU" sz="1400" dirty="0" smtClean="0"/>
            <a:t>память</a:t>
          </a:r>
          <a:endParaRPr lang="ru-RU" sz="1400" dirty="0"/>
        </a:p>
      </dgm:t>
    </dgm:pt>
    <dgm:pt modelId="{C8CB84C8-5FD8-4E0B-883F-7F683EB0466B}" type="parTrans" cxnId="{D30369E8-5FF8-4FC7-82E2-8B9D5AF2FF7B}">
      <dgm:prSet/>
      <dgm:spPr/>
      <dgm:t>
        <a:bodyPr/>
        <a:lstStyle/>
        <a:p>
          <a:endParaRPr lang="ru-RU"/>
        </a:p>
      </dgm:t>
    </dgm:pt>
    <dgm:pt modelId="{38F8AADD-7658-4C9B-B8B6-5F02782F32D8}" type="sibTrans" cxnId="{D30369E8-5FF8-4FC7-82E2-8B9D5AF2FF7B}">
      <dgm:prSet/>
      <dgm:spPr/>
      <dgm:t>
        <a:bodyPr/>
        <a:lstStyle/>
        <a:p>
          <a:endParaRPr lang="ru-RU"/>
        </a:p>
      </dgm:t>
    </dgm:pt>
    <dgm:pt modelId="{C8626725-F78D-4800-978C-72B7DFE06F7A}">
      <dgm:prSet phldrT="[Текст]" custT="1"/>
      <dgm:spPr/>
      <dgm:t>
        <a:bodyPr/>
        <a:lstStyle/>
        <a:p>
          <a:pPr algn="ctr"/>
          <a:r>
            <a:rPr lang="ru-RU" sz="1300" smtClean="0"/>
            <a:t>Агенс???</a:t>
          </a:r>
        </a:p>
        <a:p>
          <a:pPr algn="ctr"/>
          <a:endParaRPr lang="ru-RU" sz="1300" smtClean="0"/>
        </a:p>
        <a:p>
          <a:pPr algn="l"/>
          <a:r>
            <a:rPr lang="ru-RU" sz="1300" smtClean="0"/>
            <a:t>Гипертрофированная роль государства?</a:t>
          </a:r>
        </a:p>
        <a:p>
          <a:pPr algn="l"/>
          <a:r>
            <a:rPr lang="ru-RU" sz="1300" smtClean="0"/>
            <a:t>Субъективные трактовки прошлого индивидом?</a:t>
          </a:r>
        </a:p>
        <a:p>
          <a:pPr algn="l"/>
          <a:r>
            <a:rPr lang="ru-RU" sz="1300" smtClean="0"/>
            <a:t>Несогласованность трактовок прошлого внутри корпорации историков?</a:t>
          </a:r>
          <a:endParaRPr lang="ru-RU" sz="1300" dirty="0"/>
        </a:p>
      </dgm:t>
    </dgm:pt>
    <dgm:pt modelId="{6BD2DE2D-B17A-498A-9B4B-DBC8E9A39007}" type="parTrans" cxnId="{4F7F896E-8340-44AD-9E0D-C54EB77E74DE}">
      <dgm:prSet/>
      <dgm:spPr/>
      <dgm:t>
        <a:bodyPr/>
        <a:lstStyle/>
        <a:p>
          <a:endParaRPr lang="ru-RU"/>
        </a:p>
      </dgm:t>
    </dgm:pt>
    <dgm:pt modelId="{49DB6902-8988-4979-A59A-9C397011AC0B}" type="sibTrans" cxnId="{4F7F896E-8340-44AD-9E0D-C54EB77E74DE}">
      <dgm:prSet/>
      <dgm:spPr/>
      <dgm:t>
        <a:bodyPr/>
        <a:lstStyle/>
        <a:p>
          <a:endParaRPr lang="ru-RU"/>
        </a:p>
      </dgm:t>
    </dgm:pt>
    <dgm:pt modelId="{28244C84-1C87-47AE-88DE-21E228E5A07E}">
      <dgm:prSet phldrT="[Текст]" custT="1"/>
      <dgm:spPr/>
      <dgm:t>
        <a:bodyPr/>
        <a:lstStyle/>
        <a:p>
          <a:pPr algn="ctr"/>
          <a:r>
            <a:rPr lang="ru-RU" sz="1300" dirty="0" err="1" smtClean="0"/>
            <a:t>Контрагенс</a:t>
          </a:r>
          <a:r>
            <a:rPr lang="ru-RU" sz="1300" dirty="0" smtClean="0"/>
            <a:t>???</a:t>
          </a:r>
        </a:p>
        <a:p>
          <a:pPr algn="ctr"/>
          <a:endParaRPr lang="ru-RU" sz="1300" dirty="0" smtClean="0"/>
        </a:p>
        <a:p>
          <a:pPr algn="l"/>
          <a:r>
            <a:rPr lang="ru-RU" sz="1300" dirty="0" smtClean="0"/>
            <a:t>Государственные институты?</a:t>
          </a:r>
        </a:p>
        <a:p>
          <a:pPr algn="l"/>
          <a:r>
            <a:rPr lang="ru-RU" sz="1300" dirty="0" smtClean="0"/>
            <a:t>Профессиональная корпорация историков / гуманитариев?</a:t>
          </a:r>
        </a:p>
        <a:p>
          <a:pPr algn="l"/>
          <a:r>
            <a:rPr lang="ru-RU" sz="1300" dirty="0" smtClean="0"/>
            <a:t>Общество / «воображаемые сообщества»</a:t>
          </a:r>
        </a:p>
        <a:p>
          <a:pPr algn="l"/>
          <a:r>
            <a:rPr lang="ru-RU" sz="1300" dirty="0" smtClean="0"/>
            <a:t>Индивиды как носители автобиографической памяти</a:t>
          </a:r>
          <a:endParaRPr lang="ru-RU" sz="1300" dirty="0"/>
        </a:p>
      </dgm:t>
    </dgm:pt>
    <dgm:pt modelId="{1E15C7B5-DD34-44F8-8AC7-1BBD3CCDF5A0}" type="parTrans" cxnId="{FA839F26-244D-414B-A5B8-868945DD5BCA}">
      <dgm:prSet/>
      <dgm:spPr/>
      <dgm:t>
        <a:bodyPr/>
        <a:lstStyle/>
        <a:p>
          <a:endParaRPr lang="ru-RU"/>
        </a:p>
      </dgm:t>
    </dgm:pt>
    <dgm:pt modelId="{6919CEF3-9531-4FDF-92C8-CF4ED66C4B38}" type="sibTrans" cxnId="{FA839F26-244D-414B-A5B8-868945DD5BCA}">
      <dgm:prSet/>
      <dgm:spPr/>
      <dgm:t>
        <a:bodyPr/>
        <a:lstStyle/>
        <a:p>
          <a:endParaRPr lang="ru-RU"/>
        </a:p>
      </dgm:t>
    </dgm:pt>
    <dgm:pt modelId="{55217AF6-D8D5-411B-8604-0603F0966F50}">
      <dgm:prSet phldrT="[Текст]" custT="1"/>
      <dgm:spPr/>
      <dgm:t>
        <a:bodyPr/>
        <a:lstStyle/>
        <a:p>
          <a:r>
            <a:rPr lang="ru-RU" sz="1300" dirty="0" err="1" smtClean="0"/>
            <a:t>Акционные</a:t>
          </a:r>
          <a:r>
            <a:rPr lang="ru-RU" sz="1300" dirty="0" smtClean="0"/>
            <a:t> стратегии</a:t>
          </a:r>
        </a:p>
        <a:p>
          <a:endParaRPr lang="ru-RU" sz="1300" dirty="0" smtClean="0"/>
        </a:p>
        <a:p>
          <a:endParaRPr lang="ru-RU" sz="1300" dirty="0" smtClean="0"/>
        </a:p>
        <a:p>
          <a:r>
            <a:rPr lang="ru-RU" sz="1300" dirty="0" smtClean="0"/>
            <a:t>Преобладание консервативной стратегии (сохранение идентичности, сохранение роли профессиональной корпорации  и т.п.</a:t>
          </a:r>
          <a:endParaRPr lang="ru-RU" sz="1300" dirty="0"/>
        </a:p>
      </dgm:t>
    </dgm:pt>
    <dgm:pt modelId="{D61C6493-25A4-415E-804F-C9E19A1BD998}" type="parTrans" cxnId="{FBAB15E6-6567-4FF1-8B38-E16BC103738E}">
      <dgm:prSet/>
      <dgm:spPr/>
      <dgm:t>
        <a:bodyPr/>
        <a:lstStyle/>
        <a:p>
          <a:endParaRPr lang="ru-RU"/>
        </a:p>
      </dgm:t>
    </dgm:pt>
    <dgm:pt modelId="{2018171D-CC27-4457-B06F-634715B45E70}" type="sibTrans" cxnId="{FBAB15E6-6567-4FF1-8B38-E16BC103738E}">
      <dgm:prSet/>
      <dgm:spPr/>
      <dgm:t>
        <a:bodyPr/>
        <a:lstStyle/>
        <a:p>
          <a:endParaRPr lang="ru-RU"/>
        </a:p>
      </dgm:t>
    </dgm:pt>
    <dgm:pt modelId="{E903D898-FB98-44D0-9F68-B04DA054A7B0}">
      <dgm:prSet phldrT="[Текст]" custT="1"/>
      <dgm:spPr/>
      <dgm:t>
        <a:bodyPr/>
        <a:lstStyle/>
        <a:p>
          <a:r>
            <a:rPr lang="ru-RU" sz="1300" dirty="0" err="1" smtClean="0"/>
            <a:t>Инакционные</a:t>
          </a:r>
          <a:r>
            <a:rPr lang="ru-RU" sz="1300" dirty="0" smtClean="0"/>
            <a:t> стратегии</a:t>
          </a:r>
        </a:p>
        <a:p>
          <a:endParaRPr lang="ru-RU" sz="1300" dirty="0" smtClean="0"/>
        </a:p>
        <a:p>
          <a:endParaRPr lang="ru-RU" sz="1300" dirty="0" smtClean="0"/>
        </a:p>
        <a:p>
          <a:endParaRPr lang="ru-RU" sz="1300" dirty="0" smtClean="0"/>
        </a:p>
        <a:p>
          <a:r>
            <a:rPr lang="ru-RU" sz="1300" dirty="0" smtClean="0"/>
            <a:t>Преобладание рефлексивно-аналитической модели</a:t>
          </a:r>
          <a:endParaRPr lang="ru-RU" sz="1300" dirty="0"/>
        </a:p>
      </dgm:t>
    </dgm:pt>
    <dgm:pt modelId="{35D271B2-BD61-451B-B90D-8FC73737F964}" type="parTrans" cxnId="{34E40D3D-E46D-4F8F-A83F-0123CF88702D}">
      <dgm:prSet/>
      <dgm:spPr/>
      <dgm:t>
        <a:bodyPr/>
        <a:lstStyle/>
        <a:p>
          <a:endParaRPr lang="ru-RU"/>
        </a:p>
      </dgm:t>
    </dgm:pt>
    <dgm:pt modelId="{BA143340-6661-4565-8492-E5EC7DECC1CD}" type="sibTrans" cxnId="{34E40D3D-E46D-4F8F-A83F-0123CF88702D}">
      <dgm:prSet/>
      <dgm:spPr/>
      <dgm:t>
        <a:bodyPr/>
        <a:lstStyle/>
        <a:p>
          <a:endParaRPr lang="ru-RU"/>
        </a:p>
      </dgm:t>
    </dgm:pt>
    <dgm:pt modelId="{C095A01E-A5C6-4B6F-AD08-5D79FAD319B6}" type="pres">
      <dgm:prSet presAssocID="{E0BCAAB3-C5FD-4449-B424-7A854CA239F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04CF0D-67C0-4299-9A0E-6FE2336FAC46}" type="pres">
      <dgm:prSet presAssocID="{E0BCAAB3-C5FD-4449-B424-7A854CA239F2}" presName="matrix" presStyleCnt="0"/>
      <dgm:spPr/>
    </dgm:pt>
    <dgm:pt modelId="{BD0D1260-54A0-4D12-9A1F-2006AC670C7D}" type="pres">
      <dgm:prSet presAssocID="{E0BCAAB3-C5FD-4449-B424-7A854CA239F2}" presName="tile1" presStyleLbl="node1" presStyleIdx="0" presStyleCnt="4"/>
      <dgm:spPr/>
      <dgm:t>
        <a:bodyPr/>
        <a:lstStyle/>
        <a:p>
          <a:endParaRPr lang="ru-RU"/>
        </a:p>
      </dgm:t>
    </dgm:pt>
    <dgm:pt modelId="{4E7293F1-0BF5-4676-8C98-ECD5AC5FBAFB}" type="pres">
      <dgm:prSet presAssocID="{E0BCAAB3-C5FD-4449-B424-7A854CA239F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18196-E0FE-4606-9404-63BE29DF583B}" type="pres">
      <dgm:prSet presAssocID="{E0BCAAB3-C5FD-4449-B424-7A854CA239F2}" presName="tile2" presStyleLbl="node1" presStyleIdx="1" presStyleCnt="4"/>
      <dgm:spPr/>
      <dgm:t>
        <a:bodyPr/>
        <a:lstStyle/>
        <a:p>
          <a:endParaRPr lang="ru-RU"/>
        </a:p>
      </dgm:t>
    </dgm:pt>
    <dgm:pt modelId="{50F064C0-C8BA-4D92-A58C-D6F090ABBE3B}" type="pres">
      <dgm:prSet presAssocID="{E0BCAAB3-C5FD-4449-B424-7A854CA239F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5D76C-1929-4123-B4DE-343E84926870}" type="pres">
      <dgm:prSet presAssocID="{E0BCAAB3-C5FD-4449-B424-7A854CA239F2}" presName="tile3" presStyleLbl="node1" presStyleIdx="2" presStyleCnt="4"/>
      <dgm:spPr/>
      <dgm:t>
        <a:bodyPr/>
        <a:lstStyle/>
        <a:p>
          <a:endParaRPr lang="ru-RU"/>
        </a:p>
      </dgm:t>
    </dgm:pt>
    <dgm:pt modelId="{EF8DEF0C-A972-4E1F-B6A9-739D282BC136}" type="pres">
      <dgm:prSet presAssocID="{E0BCAAB3-C5FD-4449-B424-7A854CA239F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F2F2C-A306-410E-99AB-B515BB8F4654}" type="pres">
      <dgm:prSet presAssocID="{E0BCAAB3-C5FD-4449-B424-7A854CA239F2}" presName="tile4" presStyleLbl="node1" presStyleIdx="3" presStyleCnt="4"/>
      <dgm:spPr/>
      <dgm:t>
        <a:bodyPr/>
        <a:lstStyle/>
        <a:p>
          <a:endParaRPr lang="ru-RU"/>
        </a:p>
      </dgm:t>
    </dgm:pt>
    <dgm:pt modelId="{EE63BC50-98E9-4A86-910E-71C885FD6FD8}" type="pres">
      <dgm:prSet presAssocID="{E0BCAAB3-C5FD-4449-B424-7A854CA239F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9BCC0-8EF8-49A4-9EC6-085C296F8DFA}" type="pres">
      <dgm:prSet presAssocID="{E0BCAAB3-C5FD-4449-B424-7A854CA239F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6C03675-EC8A-447B-9676-191780A3E0CD}" type="presOf" srcId="{C8626725-F78D-4800-978C-72B7DFE06F7A}" destId="{4E7293F1-0BF5-4676-8C98-ECD5AC5FBAFB}" srcOrd="1" destOrd="0" presId="urn:microsoft.com/office/officeart/2005/8/layout/matrix1"/>
    <dgm:cxn modelId="{E06A131F-0FF0-4CDF-ABFD-AC30294594DF}" type="presOf" srcId="{C8626725-F78D-4800-978C-72B7DFE06F7A}" destId="{BD0D1260-54A0-4D12-9A1F-2006AC670C7D}" srcOrd="0" destOrd="0" presId="urn:microsoft.com/office/officeart/2005/8/layout/matrix1"/>
    <dgm:cxn modelId="{22ED5C73-525A-4055-B713-EA029329735A}" type="presOf" srcId="{E903D898-FB98-44D0-9F68-B04DA054A7B0}" destId="{EE63BC50-98E9-4A86-910E-71C885FD6FD8}" srcOrd="1" destOrd="0" presId="urn:microsoft.com/office/officeart/2005/8/layout/matrix1"/>
    <dgm:cxn modelId="{FA839F26-244D-414B-A5B8-868945DD5BCA}" srcId="{D19C19DB-303C-4CAA-B19F-D1D425813D99}" destId="{28244C84-1C87-47AE-88DE-21E228E5A07E}" srcOrd="1" destOrd="0" parTransId="{1E15C7B5-DD34-44F8-8AC7-1BBD3CCDF5A0}" sibTransId="{6919CEF3-9531-4FDF-92C8-CF4ED66C4B38}"/>
    <dgm:cxn modelId="{A4037377-B5CC-454A-B506-F770B12FB82E}" type="presOf" srcId="{55217AF6-D8D5-411B-8604-0603F0966F50}" destId="{CF95D76C-1929-4123-B4DE-343E84926870}" srcOrd="0" destOrd="0" presId="urn:microsoft.com/office/officeart/2005/8/layout/matrix1"/>
    <dgm:cxn modelId="{4F7F896E-8340-44AD-9E0D-C54EB77E74DE}" srcId="{D19C19DB-303C-4CAA-B19F-D1D425813D99}" destId="{C8626725-F78D-4800-978C-72B7DFE06F7A}" srcOrd="0" destOrd="0" parTransId="{6BD2DE2D-B17A-498A-9B4B-DBC8E9A39007}" sibTransId="{49DB6902-8988-4979-A59A-9C397011AC0B}"/>
    <dgm:cxn modelId="{34E40D3D-E46D-4F8F-A83F-0123CF88702D}" srcId="{D19C19DB-303C-4CAA-B19F-D1D425813D99}" destId="{E903D898-FB98-44D0-9F68-B04DA054A7B0}" srcOrd="3" destOrd="0" parTransId="{35D271B2-BD61-451B-B90D-8FC73737F964}" sibTransId="{BA143340-6661-4565-8492-E5EC7DECC1CD}"/>
    <dgm:cxn modelId="{B590335B-6081-4C04-9E99-060F140048B6}" type="presOf" srcId="{28244C84-1C87-47AE-88DE-21E228E5A07E}" destId="{50F064C0-C8BA-4D92-A58C-D6F090ABBE3B}" srcOrd="1" destOrd="0" presId="urn:microsoft.com/office/officeart/2005/8/layout/matrix1"/>
    <dgm:cxn modelId="{13E6E003-D1BA-4EF7-A78F-F7D9DDB43F54}" type="presOf" srcId="{D19C19DB-303C-4CAA-B19F-D1D425813D99}" destId="{1209BCC0-8EF8-49A4-9EC6-085C296F8DFA}" srcOrd="0" destOrd="0" presId="urn:microsoft.com/office/officeart/2005/8/layout/matrix1"/>
    <dgm:cxn modelId="{D30369E8-5FF8-4FC7-82E2-8B9D5AF2FF7B}" srcId="{E0BCAAB3-C5FD-4449-B424-7A854CA239F2}" destId="{D19C19DB-303C-4CAA-B19F-D1D425813D99}" srcOrd="0" destOrd="0" parTransId="{C8CB84C8-5FD8-4E0B-883F-7F683EB0466B}" sibTransId="{38F8AADD-7658-4C9B-B8B6-5F02782F32D8}"/>
    <dgm:cxn modelId="{9633638E-F8F2-4A68-972D-BE77B9252F1A}" type="presOf" srcId="{55217AF6-D8D5-411B-8604-0603F0966F50}" destId="{EF8DEF0C-A972-4E1F-B6A9-739D282BC136}" srcOrd="1" destOrd="0" presId="urn:microsoft.com/office/officeart/2005/8/layout/matrix1"/>
    <dgm:cxn modelId="{FBAB15E6-6567-4FF1-8B38-E16BC103738E}" srcId="{D19C19DB-303C-4CAA-B19F-D1D425813D99}" destId="{55217AF6-D8D5-411B-8604-0603F0966F50}" srcOrd="2" destOrd="0" parTransId="{D61C6493-25A4-415E-804F-C9E19A1BD998}" sibTransId="{2018171D-CC27-4457-B06F-634715B45E70}"/>
    <dgm:cxn modelId="{EE242E75-A5E8-4133-8B12-E7D28592E3BD}" type="presOf" srcId="{28244C84-1C87-47AE-88DE-21E228E5A07E}" destId="{8FF18196-E0FE-4606-9404-63BE29DF583B}" srcOrd="0" destOrd="0" presId="urn:microsoft.com/office/officeart/2005/8/layout/matrix1"/>
    <dgm:cxn modelId="{05422E4A-FE8D-45AB-91D9-ADD4632B970A}" type="presOf" srcId="{E903D898-FB98-44D0-9F68-B04DA054A7B0}" destId="{64DF2F2C-A306-410E-99AB-B515BB8F4654}" srcOrd="0" destOrd="0" presId="urn:microsoft.com/office/officeart/2005/8/layout/matrix1"/>
    <dgm:cxn modelId="{578D992A-D754-4A23-97DC-9DF9DC660E9F}" type="presOf" srcId="{E0BCAAB3-C5FD-4449-B424-7A854CA239F2}" destId="{C095A01E-A5C6-4B6F-AD08-5D79FAD319B6}" srcOrd="0" destOrd="0" presId="urn:microsoft.com/office/officeart/2005/8/layout/matrix1"/>
    <dgm:cxn modelId="{C03A3945-F0B9-4028-B56D-5883B0A2ABBC}" type="presParOf" srcId="{C095A01E-A5C6-4B6F-AD08-5D79FAD319B6}" destId="{7B04CF0D-67C0-4299-9A0E-6FE2336FAC46}" srcOrd="0" destOrd="0" presId="urn:microsoft.com/office/officeart/2005/8/layout/matrix1"/>
    <dgm:cxn modelId="{49D345B2-64BB-4B7D-B541-957552C459A5}" type="presParOf" srcId="{7B04CF0D-67C0-4299-9A0E-6FE2336FAC46}" destId="{BD0D1260-54A0-4D12-9A1F-2006AC670C7D}" srcOrd="0" destOrd="0" presId="urn:microsoft.com/office/officeart/2005/8/layout/matrix1"/>
    <dgm:cxn modelId="{B3844872-1ECB-4252-8A2C-29F350C8BA00}" type="presParOf" srcId="{7B04CF0D-67C0-4299-9A0E-6FE2336FAC46}" destId="{4E7293F1-0BF5-4676-8C98-ECD5AC5FBAFB}" srcOrd="1" destOrd="0" presId="urn:microsoft.com/office/officeart/2005/8/layout/matrix1"/>
    <dgm:cxn modelId="{34C99C79-DF8B-467A-8632-EF6F998EA282}" type="presParOf" srcId="{7B04CF0D-67C0-4299-9A0E-6FE2336FAC46}" destId="{8FF18196-E0FE-4606-9404-63BE29DF583B}" srcOrd="2" destOrd="0" presId="urn:microsoft.com/office/officeart/2005/8/layout/matrix1"/>
    <dgm:cxn modelId="{BCF5A23A-6050-4FA6-9F86-1D4BF5987B67}" type="presParOf" srcId="{7B04CF0D-67C0-4299-9A0E-6FE2336FAC46}" destId="{50F064C0-C8BA-4D92-A58C-D6F090ABBE3B}" srcOrd="3" destOrd="0" presId="urn:microsoft.com/office/officeart/2005/8/layout/matrix1"/>
    <dgm:cxn modelId="{C30567D2-6E22-4A74-9132-24CF37F24266}" type="presParOf" srcId="{7B04CF0D-67C0-4299-9A0E-6FE2336FAC46}" destId="{CF95D76C-1929-4123-B4DE-343E84926870}" srcOrd="4" destOrd="0" presId="urn:microsoft.com/office/officeart/2005/8/layout/matrix1"/>
    <dgm:cxn modelId="{412908BA-EFDD-4697-929E-8CA4AA25E300}" type="presParOf" srcId="{7B04CF0D-67C0-4299-9A0E-6FE2336FAC46}" destId="{EF8DEF0C-A972-4E1F-B6A9-739D282BC136}" srcOrd="5" destOrd="0" presId="urn:microsoft.com/office/officeart/2005/8/layout/matrix1"/>
    <dgm:cxn modelId="{2BF2064D-ED65-4165-9FBC-5F99EB45577C}" type="presParOf" srcId="{7B04CF0D-67C0-4299-9A0E-6FE2336FAC46}" destId="{64DF2F2C-A306-410E-99AB-B515BB8F4654}" srcOrd="6" destOrd="0" presId="urn:microsoft.com/office/officeart/2005/8/layout/matrix1"/>
    <dgm:cxn modelId="{B169B95E-8866-4A8F-9FBC-F6AB995C02A1}" type="presParOf" srcId="{7B04CF0D-67C0-4299-9A0E-6FE2336FAC46}" destId="{EE63BC50-98E9-4A86-910E-71C885FD6FD8}" srcOrd="7" destOrd="0" presId="urn:microsoft.com/office/officeart/2005/8/layout/matrix1"/>
    <dgm:cxn modelId="{6A0DD8C5-A4A3-4044-8DFA-C4CA46A9D4F7}" type="presParOf" srcId="{C095A01E-A5C6-4B6F-AD08-5D79FAD319B6}" destId="{1209BCC0-8EF8-49A4-9EC6-085C296F8DF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92FCC6-D267-4EA8-8532-FC19AC867D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B5B424-26C1-4835-91C2-6003CBF84929}">
      <dgm:prSet phldrT="[Текст]"/>
      <dgm:spPr/>
      <dgm:t>
        <a:bodyPr/>
        <a:lstStyle/>
        <a:p>
          <a:r>
            <a:rPr lang="ru-RU" dirty="0" smtClean="0"/>
            <a:t>Постсоветский</a:t>
          </a:r>
          <a:endParaRPr lang="ru-RU" dirty="0"/>
        </a:p>
      </dgm:t>
    </dgm:pt>
    <dgm:pt modelId="{B513D658-982C-4181-9ACA-236717B2CDA5}" type="parTrans" cxnId="{63128B0D-4BBE-42D0-BD47-060859DA8571}">
      <dgm:prSet/>
      <dgm:spPr/>
      <dgm:t>
        <a:bodyPr/>
        <a:lstStyle/>
        <a:p>
          <a:endParaRPr lang="ru-RU"/>
        </a:p>
      </dgm:t>
    </dgm:pt>
    <dgm:pt modelId="{CFCAFB46-1838-49EF-86E5-BB0C2D3935E0}" type="sibTrans" cxnId="{63128B0D-4BBE-42D0-BD47-060859DA8571}">
      <dgm:prSet/>
      <dgm:spPr/>
      <dgm:t>
        <a:bodyPr/>
        <a:lstStyle/>
        <a:p>
          <a:endParaRPr lang="ru-RU"/>
        </a:p>
      </dgm:t>
    </dgm:pt>
    <dgm:pt modelId="{132EC6AC-B3DF-4555-9E82-F29E604CF885}">
      <dgm:prSet phldrT="[Текст]"/>
      <dgm:spPr/>
      <dgm:t>
        <a:bodyPr/>
        <a:lstStyle/>
        <a:p>
          <a:r>
            <a:rPr lang="ru-RU" dirty="0" smtClean="0"/>
            <a:t>Советский</a:t>
          </a:r>
          <a:endParaRPr lang="ru-RU" dirty="0"/>
        </a:p>
      </dgm:t>
    </dgm:pt>
    <dgm:pt modelId="{25360A00-60A9-41ED-8A52-C2CF48969CC3}" type="parTrans" cxnId="{2C12B4CA-8B35-4FBC-94AD-B33D7F6ED4AA}">
      <dgm:prSet/>
      <dgm:spPr/>
      <dgm:t>
        <a:bodyPr/>
        <a:lstStyle/>
        <a:p>
          <a:endParaRPr lang="ru-RU"/>
        </a:p>
      </dgm:t>
    </dgm:pt>
    <dgm:pt modelId="{EA65D0B9-60CF-4EBF-922E-04C5CDF9CD54}" type="sibTrans" cxnId="{2C12B4CA-8B35-4FBC-94AD-B33D7F6ED4AA}">
      <dgm:prSet/>
      <dgm:spPr/>
      <dgm:t>
        <a:bodyPr/>
        <a:lstStyle/>
        <a:p>
          <a:endParaRPr lang="ru-RU"/>
        </a:p>
      </dgm:t>
    </dgm:pt>
    <dgm:pt modelId="{D96C6C38-1237-410C-AAC4-8778E7704A67}">
      <dgm:prSet phldrT="[Текст]"/>
      <dgm:spPr/>
      <dgm:t>
        <a:bodyPr/>
        <a:lstStyle/>
        <a:p>
          <a:r>
            <a:rPr lang="ru-RU" dirty="0" smtClean="0"/>
            <a:t>Имперский</a:t>
          </a:r>
          <a:endParaRPr lang="ru-RU" dirty="0"/>
        </a:p>
      </dgm:t>
    </dgm:pt>
    <dgm:pt modelId="{B73E33ED-7840-43CB-A468-F6F7BA861829}" type="parTrans" cxnId="{468D17FE-D7D0-45F5-86B0-FFD4B36BC130}">
      <dgm:prSet/>
      <dgm:spPr/>
      <dgm:t>
        <a:bodyPr/>
        <a:lstStyle/>
        <a:p>
          <a:endParaRPr lang="ru-RU"/>
        </a:p>
      </dgm:t>
    </dgm:pt>
    <dgm:pt modelId="{1C4E123C-ADA1-4BD7-AE08-A647FA9644BF}" type="sibTrans" cxnId="{468D17FE-D7D0-45F5-86B0-FFD4B36BC130}">
      <dgm:prSet/>
      <dgm:spPr/>
      <dgm:t>
        <a:bodyPr/>
        <a:lstStyle/>
        <a:p>
          <a:endParaRPr lang="ru-RU"/>
        </a:p>
      </dgm:t>
    </dgm:pt>
    <dgm:pt modelId="{EAEBCBC3-7DB4-45BE-8A15-C9166A91CC39}" type="pres">
      <dgm:prSet presAssocID="{3092FCC6-D267-4EA8-8532-FC19AC867D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FF459D-2C0A-4ED0-A3B4-81E23D5E1739}" type="pres">
      <dgm:prSet presAssocID="{65B5B424-26C1-4835-91C2-6003CBF84929}" presName="parentLin" presStyleCnt="0"/>
      <dgm:spPr/>
    </dgm:pt>
    <dgm:pt modelId="{03021743-1F30-4FDF-96B1-A6CCA022DCAD}" type="pres">
      <dgm:prSet presAssocID="{65B5B424-26C1-4835-91C2-6003CBF849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BA754DC-CACA-46B3-BFB9-7B809866AAD8}" type="pres">
      <dgm:prSet presAssocID="{65B5B424-26C1-4835-91C2-6003CBF8492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B274A-0779-412A-B191-6D42DEBE4B3E}" type="pres">
      <dgm:prSet presAssocID="{65B5B424-26C1-4835-91C2-6003CBF84929}" presName="negativeSpace" presStyleCnt="0"/>
      <dgm:spPr/>
    </dgm:pt>
    <dgm:pt modelId="{25A288F4-6F58-4096-BD4D-1128DC31D282}" type="pres">
      <dgm:prSet presAssocID="{65B5B424-26C1-4835-91C2-6003CBF84929}" presName="childText" presStyleLbl="conFgAcc1" presStyleIdx="0" presStyleCnt="3">
        <dgm:presLayoutVars>
          <dgm:bulletEnabled val="1"/>
        </dgm:presLayoutVars>
      </dgm:prSet>
      <dgm:spPr/>
    </dgm:pt>
    <dgm:pt modelId="{F17FE91F-568F-4DE6-8D09-D8F75480E311}" type="pres">
      <dgm:prSet presAssocID="{CFCAFB46-1838-49EF-86E5-BB0C2D3935E0}" presName="spaceBetweenRectangles" presStyleCnt="0"/>
      <dgm:spPr/>
    </dgm:pt>
    <dgm:pt modelId="{C63390D5-2D4D-4EFB-80BF-9F835D301061}" type="pres">
      <dgm:prSet presAssocID="{132EC6AC-B3DF-4555-9E82-F29E604CF885}" presName="parentLin" presStyleCnt="0"/>
      <dgm:spPr/>
    </dgm:pt>
    <dgm:pt modelId="{1F675179-6AA8-418E-B116-E064E5FA4BE7}" type="pres">
      <dgm:prSet presAssocID="{132EC6AC-B3DF-4555-9E82-F29E604CF88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90C227C-6FB0-4E85-8228-F2064DA1E271}" type="pres">
      <dgm:prSet presAssocID="{132EC6AC-B3DF-4555-9E82-F29E604CF8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3D99E-362E-42FE-B31B-77066D4F058D}" type="pres">
      <dgm:prSet presAssocID="{132EC6AC-B3DF-4555-9E82-F29E604CF885}" presName="negativeSpace" presStyleCnt="0"/>
      <dgm:spPr/>
    </dgm:pt>
    <dgm:pt modelId="{38B2C27A-32BF-49A1-B05B-4AE229BC36F0}" type="pres">
      <dgm:prSet presAssocID="{132EC6AC-B3DF-4555-9E82-F29E604CF885}" presName="childText" presStyleLbl="conFgAcc1" presStyleIdx="1" presStyleCnt="3">
        <dgm:presLayoutVars>
          <dgm:bulletEnabled val="1"/>
        </dgm:presLayoutVars>
      </dgm:prSet>
      <dgm:spPr/>
    </dgm:pt>
    <dgm:pt modelId="{956D1E4F-E418-4574-AE5E-D07B10573BCC}" type="pres">
      <dgm:prSet presAssocID="{EA65D0B9-60CF-4EBF-922E-04C5CDF9CD54}" presName="spaceBetweenRectangles" presStyleCnt="0"/>
      <dgm:spPr/>
    </dgm:pt>
    <dgm:pt modelId="{16EB82C8-FD0F-45BB-B34E-82D96C72A83E}" type="pres">
      <dgm:prSet presAssocID="{D96C6C38-1237-410C-AAC4-8778E7704A67}" presName="parentLin" presStyleCnt="0"/>
      <dgm:spPr/>
    </dgm:pt>
    <dgm:pt modelId="{5D5F2A10-4366-4EBF-91C8-FAA28D092447}" type="pres">
      <dgm:prSet presAssocID="{D96C6C38-1237-410C-AAC4-8778E7704A6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2958D50-3175-460B-B22E-FC0DFBB62BFA}" type="pres">
      <dgm:prSet presAssocID="{D96C6C38-1237-410C-AAC4-8778E7704A6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B0061-71C2-49C1-AD05-7DB31B983AF5}" type="pres">
      <dgm:prSet presAssocID="{D96C6C38-1237-410C-AAC4-8778E7704A67}" presName="negativeSpace" presStyleCnt="0"/>
      <dgm:spPr/>
    </dgm:pt>
    <dgm:pt modelId="{BA749FB2-E20E-4647-94C4-2C2B9593A909}" type="pres">
      <dgm:prSet presAssocID="{D96C6C38-1237-410C-AAC4-8778E7704A6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4FE4A6-D0D5-4F64-9C38-2B760B200A5E}" type="presOf" srcId="{D96C6C38-1237-410C-AAC4-8778E7704A67}" destId="{5D5F2A10-4366-4EBF-91C8-FAA28D092447}" srcOrd="0" destOrd="0" presId="urn:microsoft.com/office/officeart/2005/8/layout/list1"/>
    <dgm:cxn modelId="{63128B0D-4BBE-42D0-BD47-060859DA8571}" srcId="{3092FCC6-D267-4EA8-8532-FC19AC867DE4}" destId="{65B5B424-26C1-4835-91C2-6003CBF84929}" srcOrd="0" destOrd="0" parTransId="{B513D658-982C-4181-9ACA-236717B2CDA5}" sibTransId="{CFCAFB46-1838-49EF-86E5-BB0C2D3935E0}"/>
    <dgm:cxn modelId="{83FADF44-A841-41F7-9497-7900EB4E4D12}" type="presOf" srcId="{65B5B424-26C1-4835-91C2-6003CBF84929}" destId="{03021743-1F30-4FDF-96B1-A6CCA022DCAD}" srcOrd="0" destOrd="0" presId="urn:microsoft.com/office/officeart/2005/8/layout/list1"/>
    <dgm:cxn modelId="{F3DB751B-23CD-43C4-B812-2953FA221799}" type="presOf" srcId="{132EC6AC-B3DF-4555-9E82-F29E604CF885}" destId="{1F675179-6AA8-418E-B116-E064E5FA4BE7}" srcOrd="0" destOrd="0" presId="urn:microsoft.com/office/officeart/2005/8/layout/list1"/>
    <dgm:cxn modelId="{0F367B25-7566-4989-9ED3-A48B05A4B1B8}" type="presOf" srcId="{132EC6AC-B3DF-4555-9E82-F29E604CF885}" destId="{390C227C-6FB0-4E85-8228-F2064DA1E271}" srcOrd="1" destOrd="0" presId="urn:microsoft.com/office/officeart/2005/8/layout/list1"/>
    <dgm:cxn modelId="{30A92DFF-4BA1-4A02-B446-11D1481D4750}" type="presOf" srcId="{3092FCC6-D267-4EA8-8532-FC19AC867DE4}" destId="{EAEBCBC3-7DB4-45BE-8A15-C9166A91CC39}" srcOrd="0" destOrd="0" presId="urn:microsoft.com/office/officeart/2005/8/layout/list1"/>
    <dgm:cxn modelId="{319F98B3-D642-4919-9EFC-7ACF4F834E45}" type="presOf" srcId="{D96C6C38-1237-410C-AAC4-8778E7704A67}" destId="{E2958D50-3175-460B-B22E-FC0DFBB62BFA}" srcOrd="1" destOrd="0" presId="urn:microsoft.com/office/officeart/2005/8/layout/list1"/>
    <dgm:cxn modelId="{2C12B4CA-8B35-4FBC-94AD-B33D7F6ED4AA}" srcId="{3092FCC6-D267-4EA8-8532-FC19AC867DE4}" destId="{132EC6AC-B3DF-4555-9E82-F29E604CF885}" srcOrd="1" destOrd="0" parTransId="{25360A00-60A9-41ED-8A52-C2CF48969CC3}" sibTransId="{EA65D0B9-60CF-4EBF-922E-04C5CDF9CD54}"/>
    <dgm:cxn modelId="{B9993C25-816A-4A1B-8429-DF86B424FDF1}" type="presOf" srcId="{65B5B424-26C1-4835-91C2-6003CBF84929}" destId="{7BA754DC-CACA-46B3-BFB9-7B809866AAD8}" srcOrd="1" destOrd="0" presId="urn:microsoft.com/office/officeart/2005/8/layout/list1"/>
    <dgm:cxn modelId="{468D17FE-D7D0-45F5-86B0-FFD4B36BC130}" srcId="{3092FCC6-D267-4EA8-8532-FC19AC867DE4}" destId="{D96C6C38-1237-410C-AAC4-8778E7704A67}" srcOrd="2" destOrd="0" parTransId="{B73E33ED-7840-43CB-A468-F6F7BA861829}" sibTransId="{1C4E123C-ADA1-4BD7-AE08-A647FA9644BF}"/>
    <dgm:cxn modelId="{0201DE96-20D2-440F-AB2C-54FC3416EC8C}" type="presParOf" srcId="{EAEBCBC3-7DB4-45BE-8A15-C9166A91CC39}" destId="{7BFF459D-2C0A-4ED0-A3B4-81E23D5E1739}" srcOrd="0" destOrd="0" presId="urn:microsoft.com/office/officeart/2005/8/layout/list1"/>
    <dgm:cxn modelId="{A78EBA74-1497-47DB-8C97-DD3F652917BC}" type="presParOf" srcId="{7BFF459D-2C0A-4ED0-A3B4-81E23D5E1739}" destId="{03021743-1F30-4FDF-96B1-A6CCA022DCAD}" srcOrd="0" destOrd="0" presId="urn:microsoft.com/office/officeart/2005/8/layout/list1"/>
    <dgm:cxn modelId="{04DC4061-FF09-46DC-AE8F-FE48F2571080}" type="presParOf" srcId="{7BFF459D-2C0A-4ED0-A3B4-81E23D5E1739}" destId="{7BA754DC-CACA-46B3-BFB9-7B809866AAD8}" srcOrd="1" destOrd="0" presId="urn:microsoft.com/office/officeart/2005/8/layout/list1"/>
    <dgm:cxn modelId="{FD0A33CC-F858-4995-BD9E-2D4FD471ED09}" type="presParOf" srcId="{EAEBCBC3-7DB4-45BE-8A15-C9166A91CC39}" destId="{314B274A-0779-412A-B191-6D42DEBE4B3E}" srcOrd="1" destOrd="0" presId="urn:microsoft.com/office/officeart/2005/8/layout/list1"/>
    <dgm:cxn modelId="{D3C23381-0F93-4999-A57C-8FB68B8789C3}" type="presParOf" srcId="{EAEBCBC3-7DB4-45BE-8A15-C9166A91CC39}" destId="{25A288F4-6F58-4096-BD4D-1128DC31D282}" srcOrd="2" destOrd="0" presId="urn:microsoft.com/office/officeart/2005/8/layout/list1"/>
    <dgm:cxn modelId="{E99AD958-A085-40BA-A45F-A5DF52A48C6B}" type="presParOf" srcId="{EAEBCBC3-7DB4-45BE-8A15-C9166A91CC39}" destId="{F17FE91F-568F-4DE6-8D09-D8F75480E311}" srcOrd="3" destOrd="0" presId="urn:microsoft.com/office/officeart/2005/8/layout/list1"/>
    <dgm:cxn modelId="{1B0D5026-53AA-4978-A273-DCBF7FAE4E78}" type="presParOf" srcId="{EAEBCBC3-7DB4-45BE-8A15-C9166A91CC39}" destId="{C63390D5-2D4D-4EFB-80BF-9F835D301061}" srcOrd="4" destOrd="0" presId="urn:microsoft.com/office/officeart/2005/8/layout/list1"/>
    <dgm:cxn modelId="{10E73C58-16F8-47AF-AA3D-C80F3DE98DC0}" type="presParOf" srcId="{C63390D5-2D4D-4EFB-80BF-9F835D301061}" destId="{1F675179-6AA8-418E-B116-E064E5FA4BE7}" srcOrd="0" destOrd="0" presId="urn:microsoft.com/office/officeart/2005/8/layout/list1"/>
    <dgm:cxn modelId="{B6A68C18-FA6E-4B35-B407-5E8C1A205BF2}" type="presParOf" srcId="{C63390D5-2D4D-4EFB-80BF-9F835D301061}" destId="{390C227C-6FB0-4E85-8228-F2064DA1E271}" srcOrd="1" destOrd="0" presId="urn:microsoft.com/office/officeart/2005/8/layout/list1"/>
    <dgm:cxn modelId="{093660CC-ADCC-489A-88D6-391CA4F2C11C}" type="presParOf" srcId="{EAEBCBC3-7DB4-45BE-8A15-C9166A91CC39}" destId="{8783D99E-362E-42FE-B31B-77066D4F058D}" srcOrd="5" destOrd="0" presId="urn:microsoft.com/office/officeart/2005/8/layout/list1"/>
    <dgm:cxn modelId="{F6B252DD-13C0-4CDE-81D9-528E9519B313}" type="presParOf" srcId="{EAEBCBC3-7DB4-45BE-8A15-C9166A91CC39}" destId="{38B2C27A-32BF-49A1-B05B-4AE229BC36F0}" srcOrd="6" destOrd="0" presId="urn:microsoft.com/office/officeart/2005/8/layout/list1"/>
    <dgm:cxn modelId="{08D81846-22A5-47C2-AE49-3F4A52EA00AC}" type="presParOf" srcId="{EAEBCBC3-7DB4-45BE-8A15-C9166A91CC39}" destId="{956D1E4F-E418-4574-AE5E-D07B10573BCC}" srcOrd="7" destOrd="0" presId="urn:microsoft.com/office/officeart/2005/8/layout/list1"/>
    <dgm:cxn modelId="{089D4362-937C-4469-9656-631DCE7C7B88}" type="presParOf" srcId="{EAEBCBC3-7DB4-45BE-8A15-C9166A91CC39}" destId="{16EB82C8-FD0F-45BB-B34E-82D96C72A83E}" srcOrd="8" destOrd="0" presId="urn:microsoft.com/office/officeart/2005/8/layout/list1"/>
    <dgm:cxn modelId="{9624A887-CCB6-4313-9D57-B5F645CB3D28}" type="presParOf" srcId="{16EB82C8-FD0F-45BB-B34E-82D96C72A83E}" destId="{5D5F2A10-4366-4EBF-91C8-FAA28D092447}" srcOrd="0" destOrd="0" presId="urn:microsoft.com/office/officeart/2005/8/layout/list1"/>
    <dgm:cxn modelId="{5988C4F1-F824-47A1-A2F6-F359A5877ADC}" type="presParOf" srcId="{16EB82C8-FD0F-45BB-B34E-82D96C72A83E}" destId="{E2958D50-3175-460B-B22E-FC0DFBB62BFA}" srcOrd="1" destOrd="0" presId="urn:microsoft.com/office/officeart/2005/8/layout/list1"/>
    <dgm:cxn modelId="{31003B11-2AC7-4700-8EBB-ED819D300E03}" type="presParOf" srcId="{EAEBCBC3-7DB4-45BE-8A15-C9166A91CC39}" destId="{597B0061-71C2-49C1-AD05-7DB31B983AF5}" srcOrd="9" destOrd="0" presId="urn:microsoft.com/office/officeart/2005/8/layout/list1"/>
    <dgm:cxn modelId="{0D9E3805-FAE9-4240-A6DB-33B7BDB4D2D7}" type="presParOf" srcId="{EAEBCBC3-7DB4-45BE-8A15-C9166A91CC39}" destId="{BA749FB2-E20E-4647-94C4-2C2B9593A9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91458C-3423-499B-B749-231F3AD65DA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68F5E2-D1EE-41E1-AF6F-68A60C5F1642}">
      <dgm:prSet phldrT="[Текст]" custT="1"/>
      <dgm:spPr/>
      <dgm:t>
        <a:bodyPr/>
        <a:lstStyle/>
        <a:p>
          <a:r>
            <a:rPr lang="ru-RU" sz="2000" dirty="0" smtClean="0"/>
            <a:t>Имперский</a:t>
          </a:r>
          <a:endParaRPr lang="ru-RU" sz="2000" dirty="0"/>
        </a:p>
      </dgm:t>
    </dgm:pt>
    <dgm:pt modelId="{CABC9DB7-9068-42F7-B3CC-4F5043F581F3}" type="parTrans" cxnId="{478C1767-BBFF-42D8-BF3E-9A2A60FF6420}">
      <dgm:prSet/>
      <dgm:spPr/>
      <dgm:t>
        <a:bodyPr/>
        <a:lstStyle/>
        <a:p>
          <a:endParaRPr lang="ru-RU"/>
        </a:p>
      </dgm:t>
    </dgm:pt>
    <dgm:pt modelId="{ED79C712-2690-4B35-BE93-A16A072BCD34}" type="sibTrans" cxnId="{478C1767-BBFF-42D8-BF3E-9A2A60FF6420}">
      <dgm:prSet/>
      <dgm:spPr/>
      <dgm:t>
        <a:bodyPr/>
        <a:lstStyle/>
        <a:p>
          <a:endParaRPr lang="ru-RU"/>
        </a:p>
      </dgm:t>
    </dgm:pt>
    <dgm:pt modelId="{E3A23D43-484F-43E5-B75E-DA0677C531DE}">
      <dgm:prSet phldrT="[Текст]" custT="1"/>
      <dgm:spPr/>
      <dgm:t>
        <a:bodyPr/>
        <a:lstStyle/>
        <a:p>
          <a:r>
            <a:rPr lang="ru-RU" sz="1400" dirty="0" smtClean="0"/>
            <a:t>Официальные</a:t>
          </a:r>
        </a:p>
        <a:p>
          <a:r>
            <a:rPr lang="ru-RU" sz="1400" dirty="0" smtClean="0"/>
            <a:t>документы</a:t>
          </a:r>
          <a:endParaRPr lang="ru-RU" sz="1400" dirty="0"/>
        </a:p>
      </dgm:t>
    </dgm:pt>
    <dgm:pt modelId="{FF87E5C1-6618-40AD-8F68-BD4888F335C9}" type="parTrans" cxnId="{A08A12B6-34FB-4815-AEE7-9F693F9A91B6}">
      <dgm:prSet/>
      <dgm:spPr/>
      <dgm:t>
        <a:bodyPr/>
        <a:lstStyle/>
        <a:p>
          <a:endParaRPr lang="ru-RU"/>
        </a:p>
      </dgm:t>
    </dgm:pt>
    <dgm:pt modelId="{160668E7-B3ED-4412-AA94-0C71A251B0E9}" type="sibTrans" cxnId="{A08A12B6-34FB-4815-AEE7-9F693F9A91B6}">
      <dgm:prSet/>
      <dgm:spPr/>
      <dgm:t>
        <a:bodyPr/>
        <a:lstStyle/>
        <a:p>
          <a:endParaRPr lang="ru-RU"/>
        </a:p>
      </dgm:t>
    </dgm:pt>
    <dgm:pt modelId="{D98D7E2A-8D58-4DE2-A8A2-121183E3DD6B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Историографические источники</a:t>
          </a:r>
          <a:endParaRPr lang="ru-RU" sz="1400" dirty="0">
            <a:latin typeface="+mn-lt"/>
          </a:endParaRPr>
        </a:p>
      </dgm:t>
    </dgm:pt>
    <dgm:pt modelId="{96E8F710-22A0-4ABA-949B-AE240B7085D2}" type="parTrans" cxnId="{0FF98654-30E4-4F8D-96C5-1BE029AEDF41}">
      <dgm:prSet/>
      <dgm:spPr/>
      <dgm:t>
        <a:bodyPr/>
        <a:lstStyle/>
        <a:p>
          <a:endParaRPr lang="ru-RU"/>
        </a:p>
      </dgm:t>
    </dgm:pt>
    <dgm:pt modelId="{B4A525C1-B559-4961-B229-9D15D06574F8}" type="sibTrans" cxnId="{0FF98654-30E4-4F8D-96C5-1BE029AEDF41}">
      <dgm:prSet/>
      <dgm:spPr/>
      <dgm:t>
        <a:bodyPr/>
        <a:lstStyle/>
        <a:p>
          <a:endParaRPr lang="ru-RU"/>
        </a:p>
      </dgm:t>
    </dgm:pt>
    <dgm:pt modelId="{24332387-C10F-4ADA-89E6-1E9530BF091B}">
      <dgm:prSet phldrT="[Текст]" custT="1"/>
      <dgm:spPr/>
      <dgm:t>
        <a:bodyPr/>
        <a:lstStyle/>
        <a:p>
          <a:r>
            <a:rPr lang="ru-RU" sz="2000" dirty="0" smtClean="0"/>
            <a:t>Советский</a:t>
          </a:r>
          <a:endParaRPr lang="ru-RU" sz="2000" dirty="0"/>
        </a:p>
      </dgm:t>
    </dgm:pt>
    <dgm:pt modelId="{D692A9A9-6A28-4E35-9886-B39F8D9365FB}" type="parTrans" cxnId="{A9C3E19C-BC9A-4001-8CBE-C1D0E0C3913A}">
      <dgm:prSet/>
      <dgm:spPr/>
      <dgm:t>
        <a:bodyPr/>
        <a:lstStyle/>
        <a:p>
          <a:endParaRPr lang="ru-RU"/>
        </a:p>
      </dgm:t>
    </dgm:pt>
    <dgm:pt modelId="{1794B139-089A-4DFA-A8CF-55EE6C3148D5}" type="sibTrans" cxnId="{A9C3E19C-BC9A-4001-8CBE-C1D0E0C3913A}">
      <dgm:prSet/>
      <dgm:spPr/>
      <dgm:t>
        <a:bodyPr/>
        <a:lstStyle/>
        <a:p>
          <a:endParaRPr lang="ru-RU"/>
        </a:p>
      </dgm:t>
    </dgm:pt>
    <dgm:pt modelId="{DAE799DC-1A7B-4C24-9C3A-7C59002C15E5}">
      <dgm:prSet phldrT="[Текст]" custT="1"/>
      <dgm:spPr/>
      <dgm:t>
        <a:bodyPr/>
        <a:lstStyle/>
        <a:p>
          <a:r>
            <a:rPr lang="ru-RU" sz="1400" dirty="0" smtClean="0"/>
            <a:t>Официальные</a:t>
          </a:r>
        </a:p>
        <a:p>
          <a:r>
            <a:rPr lang="ru-RU" sz="1400" dirty="0" smtClean="0"/>
            <a:t>документы</a:t>
          </a:r>
          <a:endParaRPr lang="ru-RU" sz="1400" dirty="0"/>
        </a:p>
      </dgm:t>
    </dgm:pt>
    <dgm:pt modelId="{EF58044F-2E3E-405B-9C7D-B1B60FEC0731}" type="parTrans" cxnId="{DA8BE992-DAFB-4851-B008-061DCA68C40D}">
      <dgm:prSet/>
      <dgm:spPr/>
      <dgm:t>
        <a:bodyPr/>
        <a:lstStyle/>
        <a:p>
          <a:endParaRPr lang="ru-RU"/>
        </a:p>
      </dgm:t>
    </dgm:pt>
    <dgm:pt modelId="{4013B6F5-E947-430B-82A4-F0D05DB2993F}" type="sibTrans" cxnId="{DA8BE992-DAFB-4851-B008-061DCA68C40D}">
      <dgm:prSet/>
      <dgm:spPr/>
      <dgm:t>
        <a:bodyPr/>
        <a:lstStyle/>
        <a:p>
          <a:endParaRPr lang="ru-RU"/>
        </a:p>
      </dgm:t>
    </dgm:pt>
    <dgm:pt modelId="{2B3477C0-7F15-4F03-8C9D-D49FDF6BA033}">
      <dgm:prSet phldrT="[Текст]" custT="1"/>
      <dgm:spPr/>
      <dgm:t>
        <a:bodyPr/>
        <a:lstStyle/>
        <a:p>
          <a:r>
            <a:rPr lang="ru-RU" sz="1400" dirty="0" smtClean="0"/>
            <a:t>Историографические источники</a:t>
          </a:r>
          <a:endParaRPr lang="ru-RU" sz="1400" dirty="0"/>
        </a:p>
      </dgm:t>
    </dgm:pt>
    <dgm:pt modelId="{AD301327-9942-4916-AAA5-FC57023CAE19}" type="parTrans" cxnId="{3171A178-0224-4313-B16C-43BF3F4B6D8C}">
      <dgm:prSet/>
      <dgm:spPr/>
      <dgm:t>
        <a:bodyPr/>
        <a:lstStyle/>
        <a:p>
          <a:endParaRPr lang="ru-RU"/>
        </a:p>
      </dgm:t>
    </dgm:pt>
    <dgm:pt modelId="{DBEF5339-C86F-4515-9D76-A33146C5C574}" type="sibTrans" cxnId="{3171A178-0224-4313-B16C-43BF3F4B6D8C}">
      <dgm:prSet/>
      <dgm:spPr/>
      <dgm:t>
        <a:bodyPr/>
        <a:lstStyle/>
        <a:p>
          <a:endParaRPr lang="ru-RU"/>
        </a:p>
      </dgm:t>
    </dgm:pt>
    <dgm:pt modelId="{9B22C7CF-29B6-4096-8FE9-1860398C7CFE}">
      <dgm:prSet custT="1"/>
      <dgm:spPr/>
      <dgm:t>
        <a:bodyPr/>
        <a:lstStyle/>
        <a:p>
          <a:r>
            <a:rPr lang="ru-RU" sz="2000" dirty="0" smtClean="0"/>
            <a:t>Постсоветский</a:t>
          </a:r>
          <a:endParaRPr lang="ru-RU" sz="2000" dirty="0"/>
        </a:p>
      </dgm:t>
    </dgm:pt>
    <dgm:pt modelId="{D29B9064-BE0D-4BB9-BC26-4D9DD08A0BCA}" type="parTrans" cxnId="{62159270-6FCE-4799-BF7B-ECA60E37E982}">
      <dgm:prSet/>
      <dgm:spPr/>
      <dgm:t>
        <a:bodyPr/>
        <a:lstStyle/>
        <a:p>
          <a:endParaRPr lang="ru-RU"/>
        </a:p>
      </dgm:t>
    </dgm:pt>
    <dgm:pt modelId="{2A731159-6C10-4415-AC0E-43680C964E9E}" type="sibTrans" cxnId="{62159270-6FCE-4799-BF7B-ECA60E37E982}">
      <dgm:prSet/>
      <dgm:spPr/>
      <dgm:t>
        <a:bodyPr/>
        <a:lstStyle/>
        <a:p>
          <a:endParaRPr lang="ru-RU"/>
        </a:p>
      </dgm:t>
    </dgm:pt>
    <dgm:pt modelId="{CFAAD5ED-4123-4334-82D6-15E4727DDF26}">
      <dgm:prSet custT="1"/>
      <dgm:spPr/>
      <dgm:t>
        <a:bodyPr/>
        <a:lstStyle/>
        <a:p>
          <a:r>
            <a:rPr lang="ru-RU" sz="1400" dirty="0" smtClean="0"/>
            <a:t>Официальные документы</a:t>
          </a:r>
          <a:endParaRPr lang="ru-RU" sz="1100" dirty="0"/>
        </a:p>
      </dgm:t>
    </dgm:pt>
    <dgm:pt modelId="{221C7C6E-63D2-4142-8E9D-0D5BB3BB7B5C}" type="parTrans" cxnId="{B96A0FA2-0EE2-4EED-878A-301ED96AB9C8}">
      <dgm:prSet/>
      <dgm:spPr/>
      <dgm:t>
        <a:bodyPr/>
        <a:lstStyle/>
        <a:p>
          <a:endParaRPr lang="ru-RU"/>
        </a:p>
      </dgm:t>
    </dgm:pt>
    <dgm:pt modelId="{893DE794-8378-4CCF-971F-30924A7435F4}" type="sibTrans" cxnId="{B96A0FA2-0EE2-4EED-878A-301ED96AB9C8}">
      <dgm:prSet/>
      <dgm:spPr/>
      <dgm:t>
        <a:bodyPr/>
        <a:lstStyle/>
        <a:p>
          <a:endParaRPr lang="ru-RU"/>
        </a:p>
      </dgm:t>
    </dgm:pt>
    <dgm:pt modelId="{8E5457BC-B5CC-4C2E-B9BE-0CFB294E1E39}">
      <dgm:prSet custT="1"/>
      <dgm:spPr/>
      <dgm:t>
        <a:bodyPr/>
        <a:lstStyle/>
        <a:p>
          <a:r>
            <a:rPr lang="ru-RU" sz="1400" dirty="0" smtClean="0"/>
            <a:t>Историографические источники</a:t>
          </a:r>
          <a:endParaRPr lang="ru-RU" sz="1400" dirty="0"/>
        </a:p>
      </dgm:t>
    </dgm:pt>
    <dgm:pt modelId="{7339B257-975B-4CF8-AEA2-B92C1F3355D5}" type="parTrans" cxnId="{94C15E99-6739-41AA-8CA6-A6B4D7086981}">
      <dgm:prSet/>
      <dgm:spPr/>
      <dgm:t>
        <a:bodyPr/>
        <a:lstStyle/>
        <a:p>
          <a:endParaRPr lang="ru-RU"/>
        </a:p>
      </dgm:t>
    </dgm:pt>
    <dgm:pt modelId="{9087EFB9-6522-4103-9D98-D85DE4AF8F76}" type="sibTrans" cxnId="{94C15E99-6739-41AA-8CA6-A6B4D7086981}">
      <dgm:prSet/>
      <dgm:spPr/>
      <dgm:t>
        <a:bodyPr/>
        <a:lstStyle/>
        <a:p>
          <a:endParaRPr lang="ru-RU"/>
        </a:p>
      </dgm:t>
    </dgm:pt>
    <dgm:pt modelId="{1A1ACEC7-3614-4BB9-A655-49C96664FB61}" type="pres">
      <dgm:prSet presAssocID="{E791458C-3423-499B-B749-231F3AD65D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ACAD76-16F8-4336-B00E-1EAB38A2CE45}" type="pres">
      <dgm:prSet presAssocID="{C168F5E2-D1EE-41E1-AF6F-68A60C5F1642}" presName="root" presStyleCnt="0"/>
      <dgm:spPr/>
    </dgm:pt>
    <dgm:pt modelId="{D818508E-3E20-4E57-918D-6E142105A75B}" type="pres">
      <dgm:prSet presAssocID="{C168F5E2-D1EE-41E1-AF6F-68A60C5F1642}" presName="rootComposite" presStyleCnt="0"/>
      <dgm:spPr/>
    </dgm:pt>
    <dgm:pt modelId="{EA19F70C-D76C-4235-91A0-6EB9881A8044}" type="pres">
      <dgm:prSet presAssocID="{C168F5E2-D1EE-41E1-AF6F-68A60C5F1642}" presName="rootText" presStyleLbl="node1" presStyleIdx="0" presStyleCnt="3"/>
      <dgm:spPr/>
      <dgm:t>
        <a:bodyPr/>
        <a:lstStyle/>
        <a:p>
          <a:endParaRPr lang="ru-RU"/>
        </a:p>
      </dgm:t>
    </dgm:pt>
    <dgm:pt modelId="{FFD2A00C-7D50-4147-BA6C-CBAA9D8DDE8D}" type="pres">
      <dgm:prSet presAssocID="{C168F5E2-D1EE-41E1-AF6F-68A60C5F1642}" presName="rootConnector" presStyleLbl="node1" presStyleIdx="0" presStyleCnt="3"/>
      <dgm:spPr/>
      <dgm:t>
        <a:bodyPr/>
        <a:lstStyle/>
        <a:p>
          <a:endParaRPr lang="ru-RU"/>
        </a:p>
      </dgm:t>
    </dgm:pt>
    <dgm:pt modelId="{4BA75F48-9CAF-43AC-88BF-7C54838CF40F}" type="pres">
      <dgm:prSet presAssocID="{C168F5E2-D1EE-41E1-AF6F-68A60C5F1642}" presName="childShape" presStyleCnt="0"/>
      <dgm:spPr/>
    </dgm:pt>
    <dgm:pt modelId="{B34436B5-2174-4A5A-9E7F-46C54B7D02FE}" type="pres">
      <dgm:prSet presAssocID="{FF87E5C1-6618-40AD-8F68-BD4888F335C9}" presName="Name13" presStyleLbl="parChTrans1D2" presStyleIdx="0" presStyleCnt="6"/>
      <dgm:spPr/>
      <dgm:t>
        <a:bodyPr/>
        <a:lstStyle/>
        <a:p>
          <a:endParaRPr lang="ru-RU"/>
        </a:p>
      </dgm:t>
    </dgm:pt>
    <dgm:pt modelId="{0A3E3080-CAC2-4C1D-AA17-0DB3141BBE13}" type="pres">
      <dgm:prSet presAssocID="{E3A23D43-484F-43E5-B75E-DA0677C531DE}" presName="childText" presStyleLbl="bgAcc1" presStyleIdx="0" presStyleCnt="6" custLinFactNeighborX="5276" custLinFactNeighborY="-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876AA-D938-4C83-9757-FE4B34DD0C38}" type="pres">
      <dgm:prSet presAssocID="{96E8F710-22A0-4ABA-949B-AE240B7085D2}" presName="Name13" presStyleLbl="parChTrans1D2" presStyleIdx="1" presStyleCnt="6"/>
      <dgm:spPr/>
      <dgm:t>
        <a:bodyPr/>
        <a:lstStyle/>
        <a:p>
          <a:endParaRPr lang="ru-RU"/>
        </a:p>
      </dgm:t>
    </dgm:pt>
    <dgm:pt modelId="{636841F1-D281-4E33-A576-FDD6F9E85E87}" type="pres">
      <dgm:prSet presAssocID="{D98D7E2A-8D58-4DE2-A8A2-121183E3DD6B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AB795-719F-4E0E-9ECE-3F6A8BF2797B}" type="pres">
      <dgm:prSet presAssocID="{24332387-C10F-4ADA-89E6-1E9530BF091B}" presName="root" presStyleCnt="0"/>
      <dgm:spPr/>
    </dgm:pt>
    <dgm:pt modelId="{62CA22C3-26CD-4547-92E2-80BF0B62E04C}" type="pres">
      <dgm:prSet presAssocID="{24332387-C10F-4ADA-89E6-1E9530BF091B}" presName="rootComposite" presStyleCnt="0"/>
      <dgm:spPr/>
    </dgm:pt>
    <dgm:pt modelId="{6DE8FAAD-CCF9-47A7-9945-4B0F2704625A}" type="pres">
      <dgm:prSet presAssocID="{24332387-C10F-4ADA-89E6-1E9530BF091B}" presName="rootText" presStyleLbl="node1" presStyleIdx="1" presStyleCnt="3" custLinFactNeighborX="-94" custLinFactNeighborY="1316"/>
      <dgm:spPr/>
      <dgm:t>
        <a:bodyPr/>
        <a:lstStyle/>
        <a:p>
          <a:endParaRPr lang="ru-RU"/>
        </a:p>
      </dgm:t>
    </dgm:pt>
    <dgm:pt modelId="{C6650E9D-0397-4E83-A62B-3A1CDF3EBD1A}" type="pres">
      <dgm:prSet presAssocID="{24332387-C10F-4ADA-89E6-1E9530BF091B}" presName="rootConnector" presStyleLbl="node1" presStyleIdx="1" presStyleCnt="3"/>
      <dgm:spPr/>
      <dgm:t>
        <a:bodyPr/>
        <a:lstStyle/>
        <a:p>
          <a:endParaRPr lang="ru-RU"/>
        </a:p>
      </dgm:t>
    </dgm:pt>
    <dgm:pt modelId="{FD7E49E3-DEFA-4362-B6F3-13CE5F99528F}" type="pres">
      <dgm:prSet presAssocID="{24332387-C10F-4ADA-89E6-1E9530BF091B}" presName="childShape" presStyleCnt="0"/>
      <dgm:spPr/>
    </dgm:pt>
    <dgm:pt modelId="{0A7737A5-FB45-4384-81F8-6E07C06D33E2}" type="pres">
      <dgm:prSet presAssocID="{EF58044F-2E3E-405B-9C7D-B1B60FEC073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05F9866D-3E03-4B2A-A361-D313E5459C9B}" type="pres">
      <dgm:prSet presAssocID="{DAE799DC-1A7B-4C24-9C3A-7C59002C15E5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830ED-3E84-4D46-923B-FAC906464331}" type="pres">
      <dgm:prSet presAssocID="{AD301327-9942-4916-AAA5-FC57023CAE19}" presName="Name13" presStyleLbl="parChTrans1D2" presStyleIdx="3" presStyleCnt="6"/>
      <dgm:spPr/>
      <dgm:t>
        <a:bodyPr/>
        <a:lstStyle/>
        <a:p>
          <a:endParaRPr lang="ru-RU"/>
        </a:p>
      </dgm:t>
    </dgm:pt>
    <dgm:pt modelId="{6DE072B6-DAF2-41DA-B593-CC1AE890729B}" type="pres">
      <dgm:prSet presAssocID="{2B3477C0-7F15-4F03-8C9D-D49FDF6BA033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1EEB8-C079-45E2-864C-81FEE8A85FDA}" type="pres">
      <dgm:prSet presAssocID="{9B22C7CF-29B6-4096-8FE9-1860398C7CFE}" presName="root" presStyleCnt="0"/>
      <dgm:spPr/>
    </dgm:pt>
    <dgm:pt modelId="{B60E9B46-3850-4BE5-B511-F2DDEA1A58AE}" type="pres">
      <dgm:prSet presAssocID="{9B22C7CF-29B6-4096-8FE9-1860398C7CFE}" presName="rootComposite" presStyleCnt="0"/>
      <dgm:spPr/>
    </dgm:pt>
    <dgm:pt modelId="{1A6C69B7-983E-4DD4-A010-60A97E63DE6D}" type="pres">
      <dgm:prSet presAssocID="{9B22C7CF-29B6-4096-8FE9-1860398C7CFE}" presName="rootText" presStyleLbl="node1" presStyleIdx="2" presStyleCnt="3" custLinFactNeighborX="-477" custLinFactNeighborY="172"/>
      <dgm:spPr/>
      <dgm:t>
        <a:bodyPr/>
        <a:lstStyle/>
        <a:p>
          <a:endParaRPr lang="ru-RU"/>
        </a:p>
      </dgm:t>
    </dgm:pt>
    <dgm:pt modelId="{E4AF5B6A-05B1-4899-BB81-F16C53F5DB84}" type="pres">
      <dgm:prSet presAssocID="{9B22C7CF-29B6-4096-8FE9-1860398C7CFE}" presName="rootConnector" presStyleLbl="node1" presStyleIdx="2" presStyleCnt="3"/>
      <dgm:spPr/>
      <dgm:t>
        <a:bodyPr/>
        <a:lstStyle/>
        <a:p>
          <a:endParaRPr lang="ru-RU"/>
        </a:p>
      </dgm:t>
    </dgm:pt>
    <dgm:pt modelId="{58C11F6C-4384-46D6-A53D-079CAF2C155F}" type="pres">
      <dgm:prSet presAssocID="{9B22C7CF-29B6-4096-8FE9-1860398C7CFE}" presName="childShape" presStyleCnt="0"/>
      <dgm:spPr/>
    </dgm:pt>
    <dgm:pt modelId="{9C14E5F1-8CE7-4A41-86EE-58611F062FBD}" type="pres">
      <dgm:prSet presAssocID="{221C7C6E-63D2-4142-8E9D-0D5BB3BB7B5C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88AF4F4-1A8F-4F59-8ACF-D801C43E86E0}" type="pres">
      <dgm:prSet presAssocID="{CFAAD5ED-4123-4334-82D6-15E4727DDF26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CB805-47AA-4E44-B7D4-EFB671384AAD}" type="pres">
      <dgm:prSet presAssocID="{7339B257-975B-4CF8-AEA2-B92C1F3355D5}" presName="Name13" presStyleLbl="parChTrans1D2" presStyleIdx="5" presStyleCnt="6"/>
      <dgm:spPr/>
      <dgm:t>
        <a:bodyPr/>
        <a:lstStyle/>
        <a:p>
          <a:endParaRPr lang="ru-RU"/>
        </a:p>
      </dgm:t>
    </dgm:pt>
    <dgm:pt modelId="{A385FF6B-7F92-47DF-A133-B54B3C5EF01C}" type="pres">
      <dgm:prSet presAssocID="{8E5457BC-B5CC-4C2E-B9BE-0CFB294E1E39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A12B6-34FB-4815-AEE7-9F693F9A91B6}" srcId="{C168F5E2-D1EE-41E1-AF6F-68A60C5F1642}" destId="{E3A23D43-484F-43E5-B75E-DA0677C531DE}" srcOrd="0" destOrd="0" parTransId="{FF87E5C1-6618-40AD-8F68-BD4888F335C9}" sibTransId="{160668E7-B3ED-4412-AA94-0C71A251B0E9}"/>
    <dgm:cxn modelId="{3171A178-0224-4313-B16C-43BF3F4B6D8C}" srcId="{24332387-C10F-4ADA-89E6-1E9530BF091B}" destId="{2B3477C0-7F15-4F03-8C9D-D49FDF6BA033}" srcOrd="1" destOrd="0" parTransId="{AD301327-9942-4916-AAA5-FC57023CAE19}" sibTransId="{DBEF5339-C86F-4515-9D76-A33146C5C574}"/>
    <dgm:cxn modelId="{AD57F4E6-549D-4CF4-B15E-7CCE5598448C}" type="presOf" srcId="{8E5457BC-B5CC-4C2E-B9BE-0CFB294E1E39}" destId="{A385FF6B-7F92-47DF-A133-B54B3C5EF01C}" srcOrd="0" destOrd="0" presId="urn:microsoft.com/office/officeart/2005/8/layout/hierarchy3"/>
    <dgm:cxn modelId="{FD90F34E-5F9D-4757-A191-74875E2321A3}" type="presOf" srcId="{7339B257-975B-4CF8-AEA2-B92C1F3355D5}" destId="{ACBCB805-47AA-4E44-B7D4-EFB671384AAD}" srcOrd="0" destOrd="0" presId="urn:microsoft.com/office/officeart/2005/8/layout/hierarchy3"/>
    <dgm:cxn modelId="{0FF98654-30E4-4F8D-96C5-1BE029AEDF41}" srcId="{C168F5E2-D1EE-41E1-AF6F-68A60C5F1642}" destId="{D98D7E2A-8D58-4DE2-A8A2-121183E3DD6B}" srcOrd="1" destOrd="0" parTransId="{96E8F710-22A0-4ABA-949B-AE240B7085D2}" sibTransId="{B4A525C1-B559-4961-B229-9D15D06574F8}"/>
    <dgm:cxn modelId="{431415C9-AA96-4AE1-BECC-3D995E8DA565}" type="presOf" srcId="{E791458C-3423-499B-B749-231F3AD65DAA}" destId="{1A1ACEC7-3614-4BB9-A655-49C96664FB61}" srcOrd="0" destOrd="0" presId="urn:microsoft.com/office/officeart/2005/8/layout/hierarchy3"/>
    <dgm:cxn modelId="{DA8BE992-DAFB-4851-B008-061DCA68C40D}" srcId="{24332387-C10F-4ADA-89E6-1E9530BF091B}" destId="{DAE799DC-1A7B-4C24-9C3A-7C59002C15E5}" srcOrd="0" destOrd="0" parTransId="{EF58044F-2E3E-405B-9C7D-B1B60FEC0731}" sibTransId="{4013B6F5-E947-430B-82A4-F0D05DB2993F}"/>
    <dgm:cxn modelId="{17EA0872-1E20-4BF9-9FD4-72F886F694AF}" type="presOf" srcId="{24332387-C10F-4ADA-89E6-1E9530BF091B}" destId="{C6650E9D-0397-4E83-A62B-3A1CDF3EBD1A}" srcOrd="1" destOrd="0" presId="urn:microsoft.com/office/officeart/2005/8/layout/hierarchy3"/>
    <dgm:cxn modelId="{94C15E99-6739-41AA-8CA6-A6B4D7086981}" srcId="{9B22C7CF-29B6-4096-8FE9-1860398C7CFE}" destId="{8E5457BC-B5CC-4C2E-B9BE-0CFB294E1E39}" srcOrd="1" destOrd="0" parTransId="{7339B257-975B-4CF8-AEA2-B92C1F3355D5}" sibTransId="{9087EFB9-6522-4103-9D98-D85DE4AF8F76}"/>
    <dgm:cxn modelId="{447D26AB-30AC-419D-BC89-DD4579907792}" type="presOf" srcId="{FF87E5C1-6618-40AD-8F68-BD4888F335C9}" destId="{B34436B5-2174-4A5A-9E7F-46C54B7D02FE}" srcOrd="0" destOrd="0" presId="urn:microsoft.com/office/officeart/2005/8/layout/hierarchy3"/>
    <dgm:cxn modelId="{478C1767-BBFF-42D8-BF3E-9A2A60FF6420}" srcId="{E791458C-3423-499B-B749-231F3AD65DAA}" destId="{C168F5E2-D1EE-41E1-AF6F-68A60C5F1642}" srcOrd="0" destOrd="0" parTransId="{CABC9DB7-9068-42F7-B3CC-4F5043F581F3}" sibTransId="{ED79C712-2690-4B35-BE93-A16A072BCD34}"/>
    <dgm:cxn modelId="{032206C8-9423-430C-8779-C22891A15BD6}" type="presOf" srcId="{E3A23D43-484F-43E5-B75E-DA0677C531DE}" destId="{0A3E3080-CAC2-4C1D-AA17-0DB3141BBE13}" srcOrd="0" destOrd="0" presId="urn:microsoft.com/office/officeart/2005/8/layout/hierarchy3"/>
    <dgm:cxn modelId="{123F1986-A9F2-4C43-B335-11E045B704D0}" type="presOf" srcId="{EF58044F-2E3E-405B-9C7D-B1B60FEC0731}" destId="{0A7737A5-FB45-4384-81F8-6E07C06D33E2}" srcOrd="0" destOrd="0" presId="urn:microsoft.com/office/officeart/2005/8/layout/hierarchy3"/>
    <dgm:cxn modelId="{B7BC6E5F-BD52-4FDE-BEB1-2A585770C107}" type="presOf" srcId="{D98D7E2A-8D58-4DE2-A8A2-121183E3DD6B}" destId="{636841F1-D281-4E33-A576-FDD6F9E85E87}" srcOrd="0" destOrd="0" presId="urn:microsoft.com/office/officeart/2005/8/layout/hierarchy3"/>
    <dgm:cxn modelId="{C2A788FC-5889-4DF1-A33E-D4B844D1D9B9}" type="presOf" srcId="{221C7C6E-63D2-4142-8E9D-0D5BB3BB7B5C}" destId="{9C14E5F1-8CE7-4A41-86EE-58611F062FBD}" srcOrd="0" destOrd="0" presId="urn:microsoft.com/office/officeart/2005/8/layout/hierarchy3"/>
    <dgm:cxn modelId="{45E4686A-6891-4B48-AE44-772454AB84B6}" type="presOf" srcId="{96E8F710-22A0-4ABA-949B-AE240B7085D2}" destId="{1A5876AA-D938-4C83-9757-FE4B34DD0C38}" srcOrd="0" destOrd="0" presId="urn:microsoft.com/office/officeart/2005/8/layout/hierarchy3"/>
    <dgm:cxn modelId="{39CC8271-B3FC-44B3-88AB-8C4764100B82}" type="presOf" srcId="{2B3477C0-7F15-4F03-8C9D-D49FDF6BA033}" destId="{6DE072B6-DAF2-41DA-B593-CC1AE890729B}" srcOrd="0" destOrd="0" presId="urn:microsoft.com/office/officeart/2005/8/layout/hierarchy3"/>
    <dgm:cxn modelId="{72A1B35F-5A9A-4CE4-B67E-2A09051A9969}" type="presOf" srcId="{9B22C7CF-29B6-4096-8FE9-1860398C7CFE}" destId="{1A6C69B7-983E-4DD4-A010-60A97E63DE6D}" srcOrd="0" destOrd="0" presId="urn:microsoft.com/office/officeart/2005/8/layout/hierarchy3"/>
    <dgm:cxn modelId="{A9C3E19C-BC9A-4001-8CBE-C1D0E0C3913A}" srcId="{E791458C-3423-499B-B749-231F3AD65DAA}" destId="{24332387-C10F-4ADA-89E6-1E9530BF091B}" srcOrd="1" destOrd="0" parTransId="{D692A9A9-6A28-4E35-9886-B39F8D9365FB}" sibTransId="{1794B139-089A-4DFA-A8CF-55EE6C3148D5}"/>
    <dgm:cxn modelId="{B4D47ACD-D392-4E4C-80F1-FA66E9E2D04D}" type="presOf" srcId="{DAE799DC-1A7B-4C24-9C3A-7C59002C15E5}" destId="{05F9866D-3E03-4B2A-A361-D313E5459C9B}" srcOrd="0" destOrd="0" presId="urn:microsoft.com/office/officeart/2005/8/layout/hierarchy3"/>
    <dgm:cxn modelId="{A6532131-77F3-47AE-8F48-742BAC2A7123}" type="presOf" srcId="{CFAAD5ED-4123-4334-82D6-15E4727DDF26}" destId="{488AF4F4-1A8F-4F59-8ACF-D801C43E86E0}" srcOrd="0" destOrd="0" presId="urn:microsoft.com/office/officeart/2005/8/layout/hierarchy3"/>
    <dgm:cxn modelId="{12A9A095-6363-4D39-B88D-52977D4E923C}" type="presOf" srcId="{24332387-C10F-4ADA-89E6-1E9530BF091B}" destId="{6DE8FAAD-CCF9-47A7-9945-4B0F2704625A}" srcOrd="0" destOrd="0" presId="urn:microsoft.com/office/officeart/2005/8/layout/hierarchy3"/>
    <dgm:cxn modelId="{50705B30-44E7-420A-BE16-AD5A6A06AB89}" type="presOf" srcId="{C168F5E2-D1EE-41E1-AF6F-68A60C5F1642}" destId="{EA19F70C-D76C-4235-91A0-6EB9881A8044}" srcOrd="0" destOrd="0" presId="urn:microsoft.com/office/officeart/2005/8/layout/hierarchy3"/>
    <dgm:cxn modelId="{9E0B75F8-AE7E-4489-98EF-003157CF0423}" type="presOf" srcId="{AD301327-9942-4916-AAA5-FC57023CAE19}" destId="{E92830ED-3E84-4D46-923B-FAC906464331}" srcOrd="0" destOrd="0" presId="urn:microsoft.com/office/officeart/2005/8/layout/hierarchy3"/>
    <dgm:cxn modelId="{E47A9B2B-1949-4661-97B4-1B27DC2A3AA8}" type="presOf" srcId="{C168F5E2-D1EE-41E1-AF6F-68A60C5F1642}" destId="{FFD2A00C-7D50-4147-BA6C-CBAA9D8DDE8D}" srcOrd="1" destOrd="0" presId="urn:microsoft.com/office/officeart/2005/8/layout/hierarchy3"/>
    <dgm:cxn modelId="{65A77C11-55E4-4E38-914E-97386EAD166F}" type="presOf" srcId="{9B22C7CF-29B6-4096-8FE9-1860398C7CFE}" destId="{E4AF5B6A-05B1-4899-BB81-F16C53F5DB84}" srcOrd="1" destOrd="0" presId="urn:microsoft.com/office/officeart/2005/8/layout/hierarchy3"/>
    <dgm:cxn modelId="{62159270-6FCE-4799-BF7B-ECA60E37E982}" srcId="{E791458C-3423-499B-B749-231F3AD65DAA}" destId="{9B22C7CF-29B6-4096-8FE9-1860398C7CFE}" srcOrd="2" destOrd="0" parTransId="{D29B9064-BE0D-4BB9-BC26-4D9DD08A0BCA}" sibTransId="{2A731159-6C10-4415-AC0E-43680C964E9E}"/>
    <dgm:cxn modelId="{B96A0FA2-0EE2-4EED-878A-301ED96AB9C8}" srcId="{9B22C7CF-29B6-4096-8FE9-1860398C7CFE}" destId="{CFAAD5ED-4123-4334-82D6-15E4727DDF26}" srcOrd="0" destOrd="0" parTransId="{221C7C6E-63D2-4142-8E9D-0D5BB3BB7B5C}" sibTransId="{893DE794-8378-4CCF-971F-30924A7435F4}"/>
    <dgm:cxn modelId="{567BE8E3-2856-4439-8B54-86603CEB8CBE}" type="presParOf" srcId="{1A1ACEC7-3614-4BB9-A655-49C96664FB61}" destId="{ADACAD76-16F8-4336-B00E-1EAB38A2CE45}" srcOrd="0" destOrd="0" presId="urn:microsoft.com/office/officeart/2005/8/layout/hierarchy3"/>
    <dgm:cxn modelId="{CC991F27-63AA-495D-A2DC-D0282D082313}" type="presParOf" srcId="{ADACAD76-16F8-4336-B00E-1EAB38A2CE45}" destId="{D818508E-3E20-4E57-918D-6E142105A75B}" srcOrd="0" destOrd="0" presId="urn:microsoft.com/office/officeart/2005/8/layout/hierarchy3"/>
    <dgm:cxn modelId="{BF3DC63F-00C1-4537-A3EB-C3F5D1341C0B}" type="presParOf" srcId="{D818508E-3E20-4E57-918D-6E142105A75B}" destId="{EA19F70C-D76C-4235-91A0-6EB9881A8044}" srcOrd="0" destOrd="0" presId="urn:microsoft.com/office/officeart/2005/8/layout/hierarchy3"/>
    <dgm:cxn modelId="{F227A278-6DA8-46C4-ACBE-3000510C6C0B}" type="presParOf" srcId="{D818508E-3E20-4E57-918D-6E142105A75B}" destId="{FFD2A00C-7D50-4147-BA6C-CBAA9D8DDE8D}" srcOrd="1" destOrd="0" presId="urn:microsoft.com/office/officeart/2005/8/layout/hierarchy3"/>
    <dgm:cxn modelId="{2982AF51-AA2E-4464-9820-9D45DDA7FD9E}" type="presParOf" srcId="{ADACAD76-16F8-4336-B00E-1EAB38A2CE45}" destId="{4BA75F48-9CAF-43AC-88BF-7C54838CF40F}" srcOrd="1" destOrd="0" presId="urn:microsoft.com/office/officeart/2005/8/layout/hierarchy3"/>
    <dgm:cxn modelId="{46BCBE17-F379-4B7B-B592-5D82908BBEBA}" type="presParOf" srcId="{4BA75F48-9CAF-43AC-88BF-7C54838CF40F}" destId="{B34436B5-2174-4A5A-9E7F-46C54B7D02FE}" srcOrd="0" destOrd="0" presId="urn:microsoft.com/office/officeart/2005/8/layout/hierarchy3"/>
    <dgm:cxn modelId="{403CFD70-B9BF-45A6-9177-4B38E580DDB7}" type="presParOf" srcId="{4BA75F48-9CAF-43AC-88BF-7C54838CF40F}" destId="{0A3E3080-CAC2-4C1D-AA17-0DB3141BBE13}" srcOrd="1" destOrd="0" presId="urn:microsoft.com/office/officeart/2005/8/layout/hierarchy3"/>
    <dgm:cxn modelId="{898D4E37-6738-40E8-99ED-FD5A8E938642}" type="presParOf" srcId="{4BA75F48-9CAF-43AC-88BF-7C54838CF40F}" destId="{1A5876AA-D938-4C83-9757-FE4B34DD0C38}" srcOrd="2" destOrd="0" presId="urn:microsoft.com/office/officeart/2005/8/layout/hierarchy3"/>
    <dgm:cxn modelId="{1A291720-1C3F-4950-8A54-FAAA6C2B79BC}" type="presParOf" srcId="{4BA75F48-9CAF-43AC-88BF-7C54838CF40F}" destId="{636841F1-D281-4E33-A576-FDD6F9E85E87}" srcOrd="3" destOrd="0" presId="urn:microsoft.com/office/officeart/2005/8/layout/hierarchy3"/>
    <dgm:cxn modelId="{5FE005C8-C526-40E7-8C9A-89662DFDB7D0}" type="presParOf" srcId="{1A1ACEC7-3614-4BB9-A655-49C96664FB61}" destId="{14EAB795-719F-4E0E-9ECE-3F6A8BF2797B}" srcOrd="1" destOrd="0" presId="urn:microsoft.com/office/officeart/2005/8/layout/hierarchy3"/>
    <dgm:cxn modelId="{CD60314D-FB39-485F-8953-31C1D6BC9516}" type="presParOf" srcId="{14EAB795-719F-4E0E-9ECE-3F6A8BF2797B}" destId="{62CA22C3-26CD-4547-92E2-80BF0B62E04C}" srcOrd="0" destOrd="0" presId="urn:microsoft.com/office/officeart/2005/8/layout/hierarchy3"/>
    <dgm:cxn modelId="{034D264D-FAC9-409B-AC3D-DA0CE21FAD7C}" type="presParOf" srcId="{62CA22C3-26CD-4547-92E2-80BF0B62E04C}" destId="{6DE8FAAD-CCF9-47A7-9945-4B0F2704625A}" srcOrd="0" destOrd="0" presId="urn:microsoft.com/office/officeart/2005/8/layout/hierarchy3"/>
    <dgm:cxn modelId="{1C4FFBE4-486B-4906-90DD-91A2BCD726CD}" type="presParOf" srcId="{62CA22C3-26CD-4547-92E2-80BF0B62E04C}" destId="{C6650E9D-0397-4E83-A62B-3A1CDF3EBD1A}" srcOrd="1" destOrd="0" presId="urn:microsoft.com/office/officeart/2005/8/layout/hierarchy3"/>
    <dgm:cxn modelId="{7D0AD3F7-6880-42BF-8766-F57987709222}" type="presParOf" srcId="{14EAB795-719F-4E0E-9ECE-3F6A8BF2797B}" destId="{FD7E49E3-DEFA-4362-B6F3-13CE5F99528F}" srcOrd="1" destOrd="0" presId="urn:microsoft.com/office/officeart/2005/8/layout/hierarchy3"/>
    <dgm:cxn modelId="{268D3F1E-CA05-41C7-BEC8-2ADEB02E8971}" type="presParOf" srcId="{FD7E49E3-DEFA-4362-B6F3-13CE5F99528F}" destId="{0A7737A5-FB45-4384-81F8-6E07C06D33E2}" srcOrd="0" destOrd="0" presId="urn:microsoft.com/office/officeart/2005/8/layout/hierarchy3"/>
    <dgm:cxn modelId="{A38163CF-575C-4E1C-8EF8-A71240FEF99B}" type="presParOf" srcId="{FD7E49E3-DEFA-4362-B6F3-13CE5F99528F}" destId="{05F9866D-3E03-4B2A-A361-D313E5459C9B}" srcOrd="1" destOrd="0" presId="urn:microsoft.com/office/officeart/2005/8/layout/hierarchy3"/>
    <dgm:cxn modelId="{A6875DF2-19F7-46CC-B5F1-136D3673A80A}" type="presParOf" srcId="{FD7E49E3-DEFA-4362-B6F3-13CE5F99528F}" destId="{E92830ED-3E84-4D46-923B-FAC906464331}" srcOrd="2" destOrd="0" presId="urn:microsoft.com/office/officeart/2005/8/layout/hierarchy3"/>
    <dgm:cxn modelId="{B5C38345-2549-441C-AB17-14B8A9D1AAA1}" type="presParOf" srcId="{FD7E49E3-DEFA-4362-B6F3-13CE5F99528F}" destId="{6DE072B6-DAF2-41DA-B593-CC1AE890729B}" srcOrd="3" destOrd="0" presId="urn:microsoft.com/office/officeart/2005/8/layout/hierarchy3"/>
    <dgm:cxn modelId="{0F3FDF01-C02D-442A-B821-41FCEF7ACFA5}" type="presParOf" srcId="{1A1ACEC7-3614-4BB9-A655-49C96664FB61}" destId="{0491EEB8-C079-45E2-864C-81FEE8A85FDA}" srcOrd="2" destOrd="0" presId="urn:microsoft.com/office/officeart/2005/8/layout/hierarchy3"/>
    <dgm:cxn modelId="{CC38228A-387F-434B-89FE-24E30D5FA4A7}" type="presParOf" srcId="{0491EEB8-C079-45E2-864C-81FEE8A85FDA}" destId="{B60E9B46-3850-4BE5-B511-F2DDEA1A58AE}" srcOrd="0" destOrd="0" presId="urn:microsoft.com/office/officeart/2005/8/layout/hierarchy3"/>
    <dgm:cxn modelId="{807DA984-54B7-42E5-A3E9-BF177D2C61DF}" type="presParOf" srcId="{B60E9B46-3850-4BE5-B511-F2DDEA1A58AE}" destId="{1A6C69B7-983E-4DD4-A010-60A97E63DE6D}" srcOrd="0" destOrd="0" presId="urn:microsoft.com/office/officeart/2005/8/layout/hierarchy3"/>
    <dgm:cxn modelId="{FBAB6202-5855-4A0C-8FF1-D98D10936DB4}" type="presParOf" srcId="{B60E9B46-3850-4BE5-B511-F2DDEA1A58AE}" destId="{E4AF5B6A-05B1-4899-BB81-F16C53F5DB84}" srcOrd="1" destOrd="0" presId="urn:microsoft.com/office/officeart/2005/8/layout/hierarchy3"/>
    <dgm:cxn modelId="{59F4679D-0508-4555-B510-D6917FA1D51C}" type="presParOf" srcId="{0491EEB8-C079-45E2-864C-81FEE8A85FDA}" destId="{58C11F6C-4384-46D6-A53D-079CAF2C155F}" srcOrd="1" destOrd="0" presId="urn:microsoft.com/office/officeart/2005/8/layout/hierarchy3"/>
    <dgm:cxn modelId="{AF135B60-78D6-47F7-B473-043282C1448C}" type="presParOf" srcId="{58C11F6C-4384-46D6-A53D-079CAF2C155F}" destId="{9C14E5F1-8CE7-4A41-86EE-58611F062FBD}" srcOrd="0" destOrd="0" presId="urn:microsoft.com/office/officeart/2005/8/layout/hierarchy3"/>
    <dgm:cxn modelId="{316AC5C4-821C-4C70-B03B-D1CF586FD94E}" type="presParOf" srcId="{58C11F6C-4384-46D6-A53D-079CAF2C155F}" destId="{488AF4F4-1A8F-4F59-8ACF-D801C43E86E0}" srcOrd="1" destOrd="0" presId="urn:microsoft.com/office/officeart/2005/8/layout/hierarchy3"/>
    <dgm:cxn modelId="{018AFD66-89F0-4306-BD8F-97C5B31D8C28}" type="presParOf" srcId="{58C11F6C-4384-46D6-A53D-079CAF2C155F}" destId="{ACBCB805-47AA-4E44-B7D4-EFB671384AAD}" srcOrd="2" destOrd="0" presId="urn:microsoft.com/office/officeart/2005/8/layout/hierarchy3"/>
    <dgm:cxn modelId="{6B7FD39B-CAE3-4480-94CB-9DA0E381F56B}" type="presParOf" srcId="{58C11F6C-4384-46D6-A53D-079CAF2C155F}" destId="{A385FF6B-7F92-47DF-A133-B54B3C5EF01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568D17-602F-4CA0-9B48-744F583914B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DE98B6-EC76-40C4-9E57-0A1D6C8870A0}">
      <dgm:prSet phldrT="[Текст]"/>
      <dgm:spPr/>
      <dgm:t>
        <a:bodyPr/>
        <a:lstStyle/>
        <a:p>
          <a:r>
            <a:rPr lang="ru-RU" dirty="0" smtClean="0"/>
            <a:t>Противопоставление интересов государственной власти и общества</a:t>
          </a:r>
          <a:endParaRPr lang="ru-RU" dirty="0"/>
        </a:p>
      </dgm:t>
    </dgm:pt>
    <dgm:pt modelId="{E008B072-22A5-4014-A2B4-63777F561C01}" type="parTrans" cxnId="{B43CB85D-AB3F-44CC-8BA6-77F8365D8733}">
      <dgm:prSet/>
      <dgm:spPr/>
      <dgm:t>
        <a:bodyPr/>
        <a:lstStyle/>
        <a:p>
          <a:endParaRPr lang="ru-RU"/>
        </a:p>
      </dgm:t>
    </dgm:pt>
    <dgm:pt modelId="{D874C60B-FE01-4472-8B6F-84152CF0F79B}" type="sibTrans" cxnId="{B43CB85D-AB3F-44CC-8BA6-77F8365D8733}">
      <dgm:prSet/>
      <dgm:spPr/>
      <dgm:t>
        <a:bodyPr/>
        <a:lstStyle/>
        <a:p>
          <a:endParaRPr lang="ru-RU"/>
        </a:p>
      </dgm:t>
    </dgm:pt>
    <dgm:pt modelId="{EBB6DF42-1EBE-419C-AEB8-1C4697395654}">
      <dgm:prSet phldrT="[Текст]"/>
      <dgm:spPr/>
      <dgm:t>
        <a:bodyPr/>
        <a:lstStyle/>
        <a:p>
          <a:r>
            <a:rPr lang="ru-RU" dirty="0" smtClean="0"/>
            <a:t>Противопоставление интеллигенции и народа</a:t>
          </a:r>
          <a:endParaRPr lang="ru-RU" dirty="0"/>
        </a:p>
      </dgm:t>
    </dgm:pt>
    <dgm:pt modelId="{605DDDB3-CDB7-4694-BD63-3C11DBD83D71}" type="parTrans" cxnId="{32FB64B4-3165-4D68-B257-18D04D06C3B5}">
      <dgm:prSet/>
      <dgm:spPr/>
      <dgm:t>
        <a:bodyPr/>
        <a:lstStyle/>
        <a:p>
          <a:endParaRPr lang="ru-RU"/>
        </a:p>
      </dgm:t>
    </dgm:pt>
    <dgm:pt modelId="{D865DD20-EFA4-4EF3-A39A-DCC51BE7E9AF}" type="sibTrans" cxnId="{32FB64B4-3165-4D68-B257-18D04D06C3B5}">
      <dgm:prSet/>
      <dgm:spPr/>
      <dgm:t>
        <a:bodyPr/>
        <a:lstStyle/>
        <a:p>
          <a:endParaRPr lang="ru-RU"/>
        </a:p>
      </dgm:t>
    </dgm:pt>
    <dgm:pt modelId="{9AE253A6-9F4A-44D0-8D1F-543E28F953DD}">
      <dgm:prSet phldrT="[Текст]"/>
      <dgm:spPr/>
      <dgm:t>
        <a:bodyPr/>
        <a:lstStyle/>
        <a:p>
          <a:r>
            <a:rPr lang="ru-RU" dirty="0" smtClean="0"/>
            <a:t>Необходимость перехода от мышления в категориях бинарных оппозиций к динамической топологии субъект-позиций и компаративному сравнению идентичностей </a:t>
          </a:r>
          <a:endParaRPr lang="ru-RU" dirty="0"/>
        </a:p>
      </dgm:t>
    </dgm:pt>
    <dgm:pt modelId="{8C8C2CA9-9D0F-4296-A775-2BDF36B3FC2B}" type="parTrans" cxnId="{D39FD921-8E72-477B-BADA-A2157CF8D0B5}">
      <dgm:prSet/>
      <dgm:spPr/>
      <dgm:t>
        <a:bodyPr/>
        <a:lstStyle/>
        <a:p>
          <a:endParaRPr lang="ru-RU"/>
        </a:p>
      </dgm:t>
    </dgm:pt>
    <dgm:pt modelId="{117A1195-FBAE-4231-9635-D6515CAAA1EC}" type="sibTrans" cxnId="{D39FD921-8E72-477B-BADA-A2157CF8D0B5}">
      <dgm:prSet/>
      <dgm:spPr/>
      <dgm:t>
        <a:bodyPr/>
        <a:lstStyle/>
        <a:p>
          <a:endParaRPr lang="ru-RU"/>
        </a:p>
      </dgm:t>
    </dgm:pt>
    <dgm:pt modelId="{427DDC9C-F243-415F-9F87-D4B2AFA28383}" type="pres">
      <dgm:prSet presAssocID="{5F568D17-602F-4CA0-9B48-744F583914BA}" presName="CompostProcess" presStyleCnt="0">
        <dgm:presLayoutVars>
          <dgm:dir/>
          <dgm:resizeHandles val="exact"/>
        </dgm:presLayoutVars>
      </dgm:prSet>
      <dgm:spPr/>
    </dgm:pt>
    <dgm:pt modelId="{5850A1B3-AC36-4961-AB48-220E81F2DCC4}" type="pres">
      <dgm:prSet presAssocID="{5F568D17-602F-4CA0-9B48-744F583914BA}" presName="arrow" presStyleLbl="bgShp" presStyleIdx="0" presStyleCnt="1"/>
      <dgm:spPr/>
    </dgm:pt>
    <dgm:pt modelId="{982EC250-9828-490F-94CB-1EFC41B90EA4}" type="pres">
      <dgm:prSet presAssocID="{5F568D17-602F-4CA0-9B48-744F583914BA}" presName="linearProcess" presStyleCnt="0"/>
      <dgm:spPr/>
    </dgm:pt>
    <dgm:pt modelId="{21CB18A0-A0DC-4160-9C51-A7B7B774D45A}" type="pres">
      <dgm:prSet presAssocID="{4CDE98B6-EC76-40C4-9E57-0A1D6C8870A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789C6-0314-4F34-B96B-4043ACF4E6AA}" type="pres">
      <dgm:prSet presAssocID="{D874C60B-FE01-4472-8B6F-84152CF0F79B}" presName="sibTrans" presStyleCnt="0"/>
      <dgm:spPr/>
    </dgm:pt>
    <dgm:pt modelId="{A59984EA-4015-4427-AD60-D720B19FE82A}" type="pres">
      <dgm:prSet presAssocID="{EBB6DF42-1EBE-419C-AEB8-1C469739565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99DFF-1C27-4788-AAAB-B7A1A1009AFB}" type="pres">
      <dgm:prSet presAssocID="{D865DD20-EFA4-4EF3-A39A-DCC51BE7E9AF}" presName="sibTrans" presStyleCnt="0"/>
      <dgm:spPr/>
    </dgm:pt>
    <dgm:pt modelId="{7B031573-9494-486B-BBB7-B238363F64A7}" type="pres">
      <dgm:prSet presAssocID="{9AE253A6-9F4A-44D0-8D1F-543E28F953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AD3114-A740-421D-BB4A-6920893B34B8}" type="presOf" srcId="{4CDE98B6-EC76-40C4-9E57-0A1D6C8870A0}" destId="{21CB18A0-A0DC-4160-9C51-A7B7B774D45A}" srcOrd="0" destOrd="0" presId="urn:microsoft.com/office/officeart/2005/8/layout/hProcess9"/>
    <dgm:cxn modelId="{D39FD921-8E72-477B-BADA-A2157CF8D0B5}" srcId="{5F568D17-602F-4CA0-9B48-744F583914BA}" destId="{9AE253A6-9F4A-44D0-8D1F-543E28F953DD}" srcOrd="2" destOrd="0" parTransId="{8C8C2CA9-9D0F-4296-A775-2BDF36B3FC2B}" sibTransId="{117A1195-FBAE-4231-9635-D6515CAAA1EC}"/>
    <dgm:cxn modelId="{B43CB85D-AB3F-44CC-8BA6-77F8365D8733}" srcId="{5F568D17-602F-4CA0-9B48-744F583914BA}" destId="{4CDE98B6-EC76-40C4-9E57-0A1D6C8870A0}" srcOrd="0" destOrd="0" parTransId="{E008B072-22A5-4014-A2B4-63777F561C01}" sibTransId="{D874C60B-FE01-4472-8B6F-84152CF0F79B}"/>
    <dgm:cxn modelId="{DA52B583-6D90-4872-9A1B-789223FE25E8}" type="presOf" srcId="{EBB6DF42-1EBE-419C-AEB8-1C4697395654}" destId="{A59984EA-4015-4427-AD60-D720B19FE82A}" srcOrd="0" destOrd="0" presId="urn:microsoft.com/office/officeart/2005/8/layout/hProcess9"/>
    <dgm:cxn modelId="{A883C673-CE11-4513-A187-4705BB420D15}" type="presOf" srcId="{5F568D17-602F-4CA0-9B48-744F583914BA}" destId="{427DDC9C-F243-415F-9F87-D4B2AFA28383}" srcOrd="0" destOrd="0" presId="urn:microsoft.com/office/officeart/2005/8/layout/hProcess9"/>
    <dgm:cxn modelId="{9E0D428E-5784-44C7-9AA4-5E34FFD9271B}" type="presOf" srcId="{9AE253A6-9F4A-44D0-8D1F-543E28F953DD}" destId="{7B031573-9494-486B-BBB7-B238363F64A7}" srcOrd="0" destOrd="0" presId="urn:microsoft.com/office/officeart/2005/8/layout/hProcess9"/>
    <dgm:cxn modelId="{32FB64B4-3165-4D68-B257-18D04D06C3B5}" srcId="{5F568D17-602F-4CA0-9B48-744F583914BA}" destId="{EBB6DF42-1EBE-419C-AEB8-1C4697395654}" srcOrd="1" destOrd="0" parTransId="{605DDDB3-CDB7-4694-BD63-3C11DBD83D71}" sibTransId="{D865DD20-EFA4-4EF3-A39A-DCC51BE7E9AF}"/>
    <dgm:cxn modelId="{C73A2B06-5820-46A0-9EBB-034C387584E2}" type="presParOf" srcId="{427DDC9C-F243-415F-9F87-D4B2AFA28383}" destId="{5850A1B3-AC36-4961-AB48-220E81F2DCC4}" srcOrd="0" destOrd="0" presId="urn:microsoft.com/office/officeart/2005/8/layout/hProcess9"/>
    <dgm:cxn modelId="{0E2D6B0F-F260-4C76-AD51-D3DA7D63AC50}" type="presParOf" srcId="{427DDC9C-F243-415F-9F87-D4B2AFA28383}" destId="{982EC250-9828-490F-94CB-1EFC41B90EA4}" srcOrd="1" destOrd="0" presId="urn:microsoft.com/office/officeart/2005/8/layout/hProcess9"/>
    <dgm:cxn modelId="{E7C72666-5B52-41DC-AF06-F6145E5489ED}" type="presParOf" srcId="{982EC250-9828-490F-94CB-1EFC41B90EA4}" destId="{21CB18A0-A0DC-4160-9C51-A7B7B774D45A}" srcOrd="0" destOrd="0" presId="urn:microsoft.com/office/officeart/2005/8/layout/hProcess9"/>
    <dgm:cxn modelId="{84507783-81F0-443E-83FD-A07E4CD8DCD9}" type="presParOf" srcId="{982EC250-9828-490F-94CB-1EFC41B90EA4}" destId="{1D6789C6-0314-4F34-B96B-4043ACF4E6AA}" srcOrd="1" destOrd="0" presId="urn:microsoft.com/office/officeart/2005/8/layout/hProcess9"/>
    <dgm:cxn modelId="{12D9924C-70BE-4561-87B4-1F8791DE4909}" type="presParOf" srcId="{982EC250-9828-490F-94CB-1EFC41B90EA4}" destId="{A59984EA-4015-4427-AD60-D720B19FE82A}" srcOrd="2" destOrd="0" presId="urn:microsoft.com/office/officeart/2005/8/layout/hProcess9"/>
    <dgm:cxn modelId="{AD6AB694-9CF9-4234-81B9-6413F258FEAC}" type="presParOf" srcId="{982EC250-9828-490F-94CB-1EFC41B90EA4}" destId="{65899DFF-1C27-4788-AAAB-B7A1A1009AFB}" srcOrd="3" destOrd="0" presId="urn:microsoft.com/office/officeart/2005/8/layout/hProcess9"/>
    <dgm:cxn modelId="{8BC405C7-E9A2-4DCF-B854-962563AB6C2F}" type="presParOf" srcId="{982EC250-9828-490F-94CB-1EFC41B90EA4}" destId="{7B031573-9494-486B-BBB7-B238363F64A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8092FE-3D5B-4D04-B480-8AB047AC7D0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EDC87-B36D-4C20-954F-432D262AEE8E}">
      <dgm:prSet phldrT="[Текст]"/>
      <dgm:spPr/>
      <dgm:t>
        <a:bodyPr/>
        <a:lstStyle/>
        <a:p>
          <a:r>
            <a:rPr lang="ru-RU" dirty="0" smtClean="0"/>
            <a:t>Источники</a:t>
          </a:r>
        </a:p>
        <a:p>
          <a:r>
            <a:rPr lang="ru-RU" dirty="0" smtClean="0"/>
            <a:t>10 резолюций ЦК КПСС и доклады генеральных секретарей на съездах КПСС (1950-е-1991)</a:t>
          </a:r>
          <a:endParaRPr lang="ru-RU" dirty="0"/>
        </a:p>
      </dgm:t>
    </dgm:pt>
    <dgm:pt modelId="{FD5B6959-44E1-4D76-B9FE-E1E125E359B4}" type="parTrans" cxnId="{613824DC-C525-452E-AE72-FC3C37327457}">
      <dgm:prSet/>
      <dgm:spPr/>
      <dgm:t>
        <a:bodyPr/>
        <a:lstStyle/>
        <a:p>
          <a:endParaRPr lang="ru-RU"/>
        </a:p>
      </dgm:t>
    </dgm:pt>
    <dgm:pt modelId="{716DAD14-BAAD-4F0D-A209-B76189DD493A}" type="sibTrans" cxnId="{613824DC-C525-452E-AE72-FC3C37327457}">
      <dgm:prSet/>
      <dgm:spPr/>
      <dgm:t>
        <a:bodyPr/>
        <a:lstStyle/>
        <a:p>
          <a:endParaRPr lang="ru-RU"/>
        </a:p>
      </dgm:t>
    </dgm:pt>
    <dgm:pt modelId="{AC4650BC-75A9-4758-AF3F-7B983281E661}">
      <dgm:prSet phldrT="[Текст]"/>
      <dgm:spPr/>
      <dgm:t>
        <a:bodyPr/>
        <a:lstStyle/>
        <a:p>
          <a:r>
            <a:rPr lang="ru-RU" dirty="0" smtClean="0"/>
            <a:t>Генеральная линия</a:t>
          </a:r>
        </a:p>
        <a:p>
          <a:r>
            <a:rPr lang="ru-RU" dirty="0" smtClean="0"/>
            <a:t>Постепенный распад идеи построения коммунистического общества</a:t>
          </a:r>
          <a:endParaRPr lang="ru-RU" dirty="0"/>
        </a:p>
      </dgm:t>
    </dgm:pt>
    <dgm:pt modelId="{3F0D69A0-1C02-44BE-AB02-7664B94B32F8}" type="parTrans" cxnId="{4821A2D3-F79A-4FD5-9907-4A311A1CB226}">
      <dgm:prSet/>
      <dgm:spPr/>
      <dgm:t>
        <a:bodyPr/>
        <a:lstStyle/>
        <a:p>
          <a:endParaRPr lang="ru-RU"/>
        </a:p>
      </dgm:t>
    </dgm:pt>
    <dgm:pt modelId="{3FFF8E40-7046-4EAC-9904-FD4D680E2C2D}" type="sibTrans" cxnId="{4821A2D3-F79A-4FD5-9907-4A311A1CB226}">
      <dgm:prSet/>
      <dgm:spPr/>
      <dgm:t>
        <a:bodyPr/>
        <a:lstStyle/>
        <a:p>
          <a:endParaRPr lang="ru-RU"/>
        </a:p>
      </dgm:t>
    </dgm:pt>
    <dgm:pt modelId="{B0835AAC-1B58-4ECD-827F-F251C965BE7B}" type="pres">
      <dgm:prSet presAssocID="{988092FE-3D5B-4D04-B480-8AB047AC7D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A1E564-BE59-4FD7-92B2-3C0621B676E7}" type="pres">
      <dgm:prSet presAssocID="{122EDC87-B36D-4C20-954F-432D262AEE8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DAF37-7DC7-4AD0-815E-556393C5A372}" type="pres">
      <dgm:prSet presAssocID="{AC4650BC-75A9-4758-AF3F-7B983281E661}" presName="arrow" presStyleLbl="node1" presStyleIdx="1" presStyleCnt="2">
        <dgm:presLayoutVars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ru-RU"/>
        </a:p>
      </dgm:t>
    </dgm:pt>
  </dgm:ptLst>
  <dgm:cxnLst>
    <dgm:cxn modelId="{4CF2CE5E-154A-4D87-A37D-55B496507E24}" type="presOf" srcId="{122EDC87-B36D-4C20-954F-432D262AEE8E}" destId="{FEA1E564-BE59-4FD7-92B2-3C0621B676E7}" srcOrd="0" destOrd="0" presId="urn:microsoft.com/office/officeart/2005/8/layout/arrow5"/>
    <dgm:cxn modelId="{4821A2D3-F79A-4FD5-9907-4A311A1CB226}" srcId="{988092FE-3D5B-4D04-B480-8AB047AC7D01}" destId="{AC4650BC-75A9-4758-AF3F-7B983281E661}" srcOrd="1" destOrd="0" parTransId="{3F0D69A0-1C02-44BE-AB02-7664B94B32F8}" sibTransId="{3FFF8E40-7046-4EAC-9904-FD4D680E2C2D}"/>
    <dgm:cxn modelId="{F0417FF7-9EA1-4B51-99A5-088B3777BB86}" type="presOf" srcId="{988092FE-3D5B-4D04-B480-8AB047AC7D01}" destId="{B0835AAC-1B58-4ECD-827F-F251C965BE7B}" srcOrd="0" destOrd="0" presId="urn:microsoft.com/office/officeart/2005/8/layout/arrow5"/>
    <dgm:cxn modelId="{6B7CC7DB-33D0-4BF5-A96C-7AF31CD60D24}" type="presOf" srcId="{AC4650BC-75A9-4758-AF3F-7B983281E661}" destId="{33CDAF37-7DC7-4AD0-815E-556393C5A372}" srcOrd="0" destOrd="0" presId="urn:microsoft.com/office/officeart/2005/8/layout/arrow5"/>
    <dgm:cxn modelId="{613824DC-C525-452E-AE72-FC3C37327457}" srcId="{988092FE-3D5B-4D04-B480-8AB047AC7D01}" destId="{122EDC87-B36D-4C20-954F-432D262AEE8E}" srcOrd="0" destOrd="0" parTransId="{FD5B6959-44E1-4D76-B9FE-E1E125E359B4}" sibTransId="{716DAD14-BAAD-4F0D-A209-B76189DD493A}"/>
    <dgm:cxn modelId="{0B9FEF16-3680-4C1F-9E1D-0D98AF84E97B}" type="presParOf" srcId="{B0835AAC-1B58-4ECD-827F-F251C965BE7B}" destId="{FEA1E564-BE59-4FD7-92B2-3C0621B676E7}" srcOrd="0" destOrd="0" presId="urn:microsoft.com/office/officeart/2005/8/layout/arrow5"/>
    <dgm:cxn modelId="{520BC578-7DB5-43FD-A798-24141F6D3A4B}" type="presParOf" srcId="{B0835AAC-1B58-4ECD-827F-F251C965BE7B}" destId="{33CDAF37-7DC7-4AD0-815E-556393C5A37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B011EC-3E38-4365-8E91-06EAAF4428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BAA017-71A4-4756-B0A7-6BE31BB0BC7A}">
      <dgm:prSet phldrT="[Текст]" custT="1"/>
      <dgm:spPr/>
      <dgm:t>
        <a:bodyPr/>
        <a:lstStyle/>
        <a:p>
          <a:r>
            <a:rPr lang="ru-RU" sz="2000" dirty="0" smtClean="0"/>
            <a:t>Смена угрозы</a:t>
          </a:r>
          <a:endParaRPr lang="ru-RU" sz="2000" dirty="0"/>
        </a:p>
      </dgm:t>
    </dgm:pt>
    <dgm:pt modelId="{233B10CD-D751-44CB-8312-E197E6B8A4F3}" type="parTrans" cxnId="{81864866-C1EA-40EF-941B-AF5B98BA6884}">
      <dgm:prSet/>
      <dgm:spPr/>
      <dgm:t>
        <a:bodyPr/>
        <a:lstStyle/>
        <a:p>
          <a:endParaRPr lang="ru-RU"/>
        </a:p>
      </dgm:t>
    </dgm:pt>
    <dgm:pt modelId="{6A1FB063-9AE8-44E3-86DB-CD833019C7BF}" type="sibTrans" cxnId="{81864866-C1EA-40EF-941B-AF5B98BA6884}">
      <dgm:prSet/>
      <dgm:spPr/>
      <dgm:t>
        <a:bodyPr/>
        <a:lstStyle/>
        <a:p>
          <a:endParaRPr lang="ru-RU"/>
        </a:p>
      </dgm:t>
    </dgm:pt>
    <dgm:pt modelId="{1347FE86-D468-449D-A747-31660E7AD7D3}">
      <dgm:prSet phldrT="[Текст]" custT="1"/>
      <dgm:spPr/>
      <dgm:t>
        <a:bodyPr/>
        <a:lstStyle/>
        <a:p>
          <a:r>
            <a:rPr lang="ru-RU" sz="1200" i="1" dirty="0" smtClean="0"/>
            <a:t>Новое политическое мышление помогло нам по-иному увидеть и реалистически оценить окружающий мир, освободило от конфронтационного подхода во внешней политике</a:t>
          </a:r>
          <a:r>
            <a:rPr lang="ru-RU" sz="1200" dirty="0" smtClean="0"/>
            <a:t> (Горбачев М.С., 1985)</a:t>
          </a:r>
          <a:endParaRPr lang="ru-RU" sz="1200" dirty="0"/>
        </a:p>
      </dgm:t>
    </dgm:pt>
    <dgm:pt modelId="{9C8BC1C8-CD39-4209-9884-4F0B39D6DA1A}" type="parTrans" cxnId="{49500493-5074-4A19-828A-22913F262FA7}">
      <dgm:prSet/>
      <dgm:spPr/>
      <dgm:t>
        <a:bodyPr/>
        <a:lstStyle/>
        <a:p>
          <a:endParaRPr lang="ru-RU"/>
        </a:p>
      </dgm:t>
    </dgm:pt>
    <dgm:pt modelId="{DE568DCF-D4C9-47F9-887F-A119062BF85A}" type="sibTrans" cxnId="{49500493-5074-4A19-828A-22913F262FA7}">
      <dgm:prSet/>
      <dgm:spPr/>
      <dgm:t>
        <a:bodyPr/>
        <a:lstStyle/>
        <a:p>
          <a:endParaRPr lang="ru-RU"/>
        </a:p>
      </dgm:t>
    </dgm:pt>
    <dgm:pt modelId="{9F730641-F4ED-44EF-9789-E3A3EB66CA9B}">
      <dgm:prSet phldrT="[Текст]" custT="1"/>
      <dgm:spPr/>
      <dgm:t>
        <a:bodyPr/>
        <a:lstStyle/>
        <a:p>
          <a:r>
            <a:rPr lang="ru-RU" sz="2000" dirty="0" smtClean="0"/>
            <a:t>Угрозы (внутренние)</a:t>
          </a:r>
          <a:endParaRPr lang="ru-RU" sz="2000" dirty="0"/>
        </a:p>
      </dgm:t>
    </dgm:pt>
    <dgm:pt modelId="{AE0EEC78-85FF-44A5-9AED-BCCFBCE06014}" type="parTrans" cxnId="{C2C2B0DD-C881-4C18-B746-0A1B6E294DFE}">
      <dgm:prSet/>
      <dgm:spPr/>
      <dgm:t>
        <a:bodyPr/>
        <a:lstStyle/>
        <a:p>
          <a:endParaRPr lang="ru-RU"/>
        </a:p>
      </dgm:t>
    </dgm:pt>
    <dgm:pt modelId="{DA01D591-C39D-4CD3-9626-0A914562027E}" type="sibTrans" cxnId="{C2C2B0DD-C881-4C18-B746-0A1B6E294DFE}">
      <dgm:prSet/>
      <dgm:spPr/>
      <dgm:t>
        <a:bodyPr/>
        <a:lstStyle/>
        <a:p>
          <a:endParaRPr lang="ru-RU"/>
        </a:p>
      </dgm:t>
    </dgm:pt>
    <dgm:pt modelId="{05B81FF3-A752-4DC8-AD9D-FEE1D8CD160A}">
      <dgm:prSet phldrT="[Текст]" custT="1"/>
      <dgm:spPr/>
      <dgm:t>
        <a:bodyPr/>
        <a:lstStyle/>
        <a:p>
          <a:endParaRPr lang="ru-RU" sz="1200" dirty="0"/>
        </a:p>
      </dgm:t>
    </dgm:pt>
    <dgm:pt modelId="{9384A166-A81F-4BFC-9C00-A39E1D3C3BA7}" type="parTrans" cxnId="{4520036A-0B83-44C9-A328-D3C43D1455A3}">
      <dgm:prSet/>
      <dgm:spPr/>
      <dgm:t>
        <a:bodyPr/>
        <a:lstStyle/>
        <a:p>
          <a:endParaRPr lang="ru-RU"/>
        </a:p>
      </dgm:t>
    </dgm:pt>
    <dgm:pt modelId="{7E9B3B0D-C088-4A7A-84DF-29E0EBED6557}" type="sibTrans" cxnId="{4520036A-0B83-44C9-A328-D3C43D1455A3}">
      <dgm:prSet/>
      <dgm:spPr/>
      <dgm:t>
        <a:bodyPr/>
        <a:lstStyle/>
        <a:p>
          <a:endParaRPr lang="ru-RU"/>
        </a:p>
      </dgm:t>
    </dgm:pt>
    <dgm:pt modelId="{6F841C46-23EC-4E23-A289-4D34C92F94B8}">
      <dgm:prSet phldrT="[Текст]"/>
      <dgm:spPr/>
      <dgm:t>
        <a:bodyPr/>
        <a:lstStyle/>
        <a:p>
          <a:r>
            <a:rPr lang="ru-RU" dirty="0" smtClean="0"/>
            <a:t>Активизация исторической политики</a:t>
          </a:r>
          <a:endParaRPr lang="ru-RU" dirty="0"/>
        </a:p>
      </dgm:t>
    </dgm:pt>
    <dgm:pt modelId="{69A5FD96-1B07-47FD-8459-EC3BC7AFDC5B}" type="parTrans" cxnId="{936D3FB7-5C4D-4EA9-A40F-0B8040798260}">
      <dgm:prSet/>
      <dgm:spPr/>
      <dgm:t>
        <a:bodyPr/>
        <a:lstStyle/>
        <a:p>
          <a:endParaRPr lang="ru-RU"/>
        </a:p>
      </dgm:t>
    </dgm:pt>
    <dgm:pt modelId="{1617E1EF-111B-46B0-8781-103A3C7B1EAE}" type="sibTrans" cxnId="{936D3FB7-5C4D-4EA9-A40F-0B8040798260}">
      <dgm:prSet/>
      <dgm:spPr/>
      <dgm:t>
        <a:bodyPr/>
        <a:lstStyle/>
        <a:p>
          <a:endParaRPr lang="ru-RU"/>
        </a:p>
      </dgm:t>
    </dgm:pt>
    <dgm:pt modelId="{1B29E827-1297-4B75-9845-AA779BC9C5D8}">
      <dgm:prSet phldrT="[Текст]" custT="1"/>
      <dgm:spPr/>
      <dgm:t>
        <a:bodyPr/>
        <a:lstStyle/>
        <a:p>
          <a:r>
            <a:rPr lang="ru-RU" sz="1200" i="1" dirty="0" smtClean="0"/>
            <a:t>Чтобы правильно определить перспективу нашего развития, надо было разобраться и в собственной истории. Это, может быть, один из самых трудных, болезненных и вместе с тем необходимых оздоровительных процессов</a:t>
          </a:r>
          <a:r>
            <a:rPr lang="ru-RU" sz="1200" dirty="0" smtClean="0"/>
            <a:t> (Горбачев М.С., 1990</a:t>
          </a:r>
          <a:r>
            <a:rPr lang="ru-RU" sz="1100" dirty="0" smtClean="0"/>
            <a:t>)</a:t>
          </a:r>
          <a:endParaRPr lang="ru-RU" sz="1100" dirty="0"/>
        </a:p>
      </dgm:t>
    </dgm:pt>
    <dgm:pt modelId="{FA172468-DD5A-42BC-91E2-28CEC3663288}" type="parTrans" cxnId="{206EB9DF-E81A-4C38-8D38-68D0A2735A1E}">
      <dgm:prSet/>
      <dgm:spPr/>
      <dgm:t>
        <a:bodyPr/>
        <a:lstStyle/>
        <a:p>
          <a:endParaRPr lang="ru-RU"/>
        </a:p>
      </dgm:t>
    </dgm:pt>
    <dgm:pt modelId="{6D9714C4-3E27-410E-BF02-57AB822F76AC}" type="sibTrans" cxnId="{206EB9DF-E81A-4C38-8D38-68D0A2735A1E}">
      <dgm:prSet/>
      <dgm:spPr/>
      <dgm:t>
        <a:bodyPr/>
        <a:lstStyle/>
        <a:p>
          <a:endParaRPr lang="ru-RU"/>
        </a:p>
      </dgm:t>
    </dgm:pt>
    <dgm:pt modelId="{B81E0B0A-F4A5-48E7-B7C1-5CD5A98DAE9B}">
      <dgm:prSet/>
      <dgm:spPr/>
      <dgm:t>
        <a:bodyPr/>
        <a:lstStyle/>
        <a:p>
          <a:r>
            <a:rPr lang="ru-RU" dirty="0" smtClean="0"/>
            <a:t>Появление понятия «глобальная цивилизации» перед лицом общих вызовов и угроз</a:t>
          </a:r>
          <a:endParaRPr lang="ru-RU" dirty="0"/>
        </a:p>
      </dgm:t>
    </dgm:pt>
    <dgm:pt modelId="{73E69BA7-4FF2-4F77-A2B7-5148F81A1CFB}" type="parTrans" cxnId="{A8F66BED-15B9-41A5-AE0D-FAC72CEC2961}">
      <dgm:prSet/>
      <dgm:spPr/>
      <dgm:t>
        <a:bodyPr/>
        <a:lstStyle/>
        <a:p>
          <a:endParaRPr lang="ru-RU"/>
        </a:p>
      </dgm:t>
    </dgm:pt>
    <dgm:pt modelId="{0396155A-3724-423D-B657-48DECF2A0307}" type="sibTrans" cxnId="{A8F66BED-15B9-41A5-AE0D-FAC72CEC2961}">
      <dgm:prSet/>
      <dgm:spPr/>
      <dgm:t>
        <a:bodyPr/>
        <a:lstStyle/>
        <a:p>
          <a:endParaRPr lang="ru-RU"/>
        </a:p>
      </dgm:t>
    </dgm:pt>
    <dgm:pt modelId="{5F6862C2-951A-4B04-8CF5-BCB2549F4020}">
      <dgm:prSet phldrT="[Текст]"/>
      <dgm:spPr/>
      <dgm:t>
        <a:bodyPr/>
        <a:lstStyle/>
        <a:p>
          <a:endParaRPr lang="ru-RU" sz="1100" dirty="0"/>
        </a:p>
      </dgm:t>
    </dgm:pt>
    <dgm:pt modelId="{1B56D9BC-3575-4618-BC42-916B43ED1E4A}" type="parTrans" cxnId="{48AEBAC9-C959-4373-ADED-24FF355013B2}">
      <dgm:prSet/>
      <dgm:spPr/>
      <dgm:t>
        <a:bodyPr/>
        <a:lstStyle/>
        <a:p>
          <a:endParaRPr lang="ru-RU"/>
        </a:p>
      </dgm:t>
    </dgm:pt>
    <dgm:pt modelId="{E0723CBA-7A1B-485E-87F4-9984C088120E}" type="sibTrans" cxnId="{48AEBAC9-C959-4373-ADED-24FF355013B2}">
      <dgm:prSet/>
      <dgm:spPr/>
      <dgm:t>
        <a:bodyPr/>
        <a:lstStyle/>
        <a:p>
          <a:endParaRPr lang="ru-RU"/>
        </a:p>
      </dgm:t>
    </dgm:pt>
    <dgm:pt modelId="{11252FBC-7A3D-4264-8CA3-2FBE16C60358}">
      <dgm:prSet/>
      <dgm:spPr/>
      <dgm:t>
        <a:bodyPr/>
        <a:lstStyle/>
        <a:p>
          <a:endParaRPr lang="ru-RU" sz="900" dirty="0"/>
        </a:p>
      </dgm:t>
    </dgm:pt>
    <dgm:pt modelId="{83E12B73-54FB-406A-A14B-CF8081AD488B}" type="parTrans" cxnId="{8E3F7D7A-F3A1-4E1B-BD28-C12A7D91CAF5}">
      <dgm:prSet/>
      <dgm:spPr/>
      <dgm:t>
        <a:bodyPr/>
        <a:lstStyle/>
        <a:p>
          <a:endParaRPr lang="ru-RU"/>
        </a:p>
      </dgm:t>
    </dgm:pt>
    <dgm:pt modelId="{2CCAED69-5272-489E-B592-B2B7C0F33712}" type="sibTrans" cxnId="{8E3F7D7A-F3A1-4E1B-BD28-C12A7D91CAF5}">
      <dgm:prSet/>
      <dgm:spPr/>
      <dgm:t>
        <a:bodyPr/>
        <a:lstStyle/>
        <a:p>
          <a:endParaRPr lang="ru-RU"/>
        </a:p>
      </dgm:t>
    </dgm:pt>
    <dgm:pt modelId="{C635C395-29E9-4A7F-AE1D-2B65A4CDDC17}">
      <dgm:prSet phldrT="[Текст]" custT="1"/>
      <dgm:spPr/>
      <dgm:t>
        <a:bodyPr/>
        <a:lstStyle/>
        <a:p>
          <a:endParaRPr lang="ru-RU" sz="1200" dirty="0"/>
        </a:p>
      </dgm:t>
    </dgm:pt>
    <dgm:pt modelId="{6758F5B9-CE34-4B26-A7D5-F99D958AB273}" type="parTrans" cxnId="{F4B5128B-D228-4231-95AC-97D87340F611}">
      <dgm:prSet/>
      <dgm:spPr/>
      <dgm:t>
        <a:bodyPr/>
        <a:lstStyle/>
        <a:p>
          <a:endParaRPr lang="ru-RU"/>
        </a:p>
      </dgm:t>
    </dgm:pt>
    <dgm:pt modelId="{912AD049-2F94-4566-97DF-31EB3184FABF}" type="sibTrans" cxnId="{F4B5128B-D228-4231-95AC-97D87340F611}">
      <dgm:prSet/>
      <dgm:spPr/>
      <dgm:t>
        <a:bodyPr/>
        <a:lstStyle/>
        <a:p>
          <a:endParaRPr lang="ru-RU"/>
        </a:p>
      </dgm:t>
    </dgm:pt>
    <dgm:pt modelId="{8B9F9288-6158-40E4-B4B8-D96769187764}">
      <dgm:prSet custT="1"/>
      <dgm:spPr/>
      <dgm:t>
        <a:bodyPr/>
        <a:lstStyle/>
        <a:p>
          <a:r>
            <a:rPr lang="ru-RU" sz="1200" i="1" dirty="0" smtClean="0"/>
            <a:t>Рождается новая цивилизация. Рождается, чтобы погибнуть, не справившись с громадностью глобальных угроз, либо выработать качественно иные правила общежития, совершенно новую мировую политику» (Горбачев М.С., 1990)</a:t>
          </a:r>
        </a:p>
      </dgm:t>
    </dgm:pt>
    <dgm:pt modelId="{A19E9A0E-4F57-4112-9284-5484DA8B0EEB}" type="parTrans" cxnId="{9739D6A0-C402-4094-BB1B-8FEA152EFFD2}">
      <dgm:prSet/>
      <dgm:spPr/>
      <dgm:t>
        <a:bodyPr/>
        <a:lstStyle/>
        <a:p>
          <a:endParaRPr lang="ru-RU"/>
        </a:p>
      </dgm:t>
    </dgm:pt>
    <dgm:pt modelId="{94B7AF81-5938-4718-9050-8683622E2DE5}" type="sibTrans" cxnId="{9739D6A0-C402-4094-BB1B-8FEA152EFFD2}">
      <dgm:prSet/>
      <dgm:spPr/>
      <dgm:t>
        <a:bodyPr/>
        <a:lstStyle/>
        <a:p>
          <a:endParaRPr lang="ru-RU"/>
        </a:p>
      </dgm:t>
    </dgm:pt>
    <dgm:pt modelId="{EAF70B41-5152-4631-AFF0-3EF96EC5CCB4}">
      <dgm:prSet custT="1"/>
      <dgm:spPr/>
      <dgm:t>
        <a:bodyPr/>
        <a:lstStyle/>
        <a:p>
          <a:r>
            <a:rPr lang="ru-RU" sz="1200" dirty="0" smtClean="0"/>
            <a:t>сопротивление </a:t>
          </a:r>
          <a:r>
            <a:rPr lang="ru-RU" sz="1200" dirty="0" err="1" smtClean="0"/>
            <a:t>партаппарата</a:t>
          </a:r>
          <a:endParaRPr lang="ru-RU" sz="1200" dirty="0"/>
        </a:p>
      </dgm:t>
    </dgm:pt>
    <dgm:pt modelId="{C061FEA5-95D1-4D54-B9BF-85164D6551BD}" type="parTrans" cxnId="{63650CDC-ED86-45DB-85B8-BF752FB6DCF1}">
      <dgm:prSet/>
      <dgm:spPr/>
      <dgm:t>
        <a:bodyPr/>
        <a:lstStyle/>
        <a:p>
          <a:endParaRPr lang="ru-RU"/>
        </a:p>
      </dgm:t>
    </dgm:pt>
    <dgm:pt modelId="{7B4956C0-18FC-41EC-856A-7DAE8B9465FF}" type="sibTrans" cxnId="{63650CDC-ED86-45DB-85B8-BF752FB6DCF1}">
      <dgm:prSet/>
      <dgm:spPr/>
      <dgm:t>
        <a:bodyPr/>
        <a:lstStyle/>
        <a:p>
          <a:endParaRPr lang="ru-RU"/>
        </a:p>
      </dgm:t>
    </dgm:pt>
    <dgm:pt modelId="{0EA32572-E094-43F6-932D-807BA4555AA6}">
      <dgm:prSet custT="1"/>
      <dgm:spPr/>
      <dgm:t>
        <a:bodyPr/>
        <a:lstStyle/>
        <a:p>
          <a:r>
            <a:rPr lang="ru-RU" sz="1200" dirty="0" smtClean="0"/>
            <a:t>растущий экономический кризис</a:t>
          </a:r>
          <a:endParaRPr lang="ru-RU" sz="1200" dirty="0"/>
        </a:p>
      </dgm:t>
    </dgm:pt>
    <dgm:pt modelId="{80F635A6-B331-4BF7-AF16-7801CEC933DB}" type="parTrans" cxnId="{AE1C6242-7204-4DAE-B450-467D83BC2407}">
      <dgm:prSet/>
      <dgm:spPr/>
      <dgm:t>
        <a:bodyPr/>
        <a:lstStyle/>
        <a:p>
          <a:endParaRPr lang="ru-RU"/>
        </a:p>
      </dgm:t>
    </dgm:pt>
    <dgm:pt modelId="{55FE5216-5F57-49D3-8E3E-8B5167FEEFD6}" type="sibTrans" cxnId="{AE1C6242-7204-4DAE-B450-467D83BC2407}">
      <dgm:prSet/>
      <dgm:spPr/>
      <dgm:t>
        <a:bodyPr/>
        <a:lstStyle/>
        <a:p>
          <a:endParaRPr lang="ru-RU"/>
        </a:p>
      </dgm:t>
    </dgm:pt>
    <dgm:pt modelId="{B81893F3-51AA-42DC-82F2-E3D7EBDF75A2}">
      <dgm:prSet custT="1"/>
      <dgm:spPr/>
      <dgm:t>
        <a:bodyPr/>
        <a:lstStyle/>
        <a:p>
          <a:r>
            <a:rPr lang="ru-RU" sz="1200" dirty="0" smtClean="0"/>
            <a:t>обострение межнациональных конфликтов в СССР</a:t>
          </a:r>
          <a:endParaRPr lang="ru-RU" sz="1200" dirty="0"/>
        </a:p>
      </dgm:t>
    </dgm:pt>
    <dgm:pt modelId="{D4F1A8A2-0D5F-40DC-9454-0BD55E58FEF1}" type="parTrans" cxnId="{9D3DE110-FB29-4039-B924-5F0E4F19766A}">
      <dgm:prSet/>
      <dgm:spPr/>
      <dgm:t>
        <a:bodyPr/>
        <a:lstStyle/>
        <a:p>
          <a:endParaRPr lang="ru-RU"/>
        </a:p>
      </dgm:t>
    </dgm:pt>
    <dgm:pt modelId="{B2E5C7F6-9542-4606-A66D-53855B72F720}" type="sibTrans" cxnId="{9D3DE110-FB29-4039-B924-5F0E4F19766A}">
      <dgm:prSet/>
      <dgm:spPr/>
      <dgm:t>
        <a:bodyPr/>
        <a:lstStyle/>
        <a:p>
          <a:endParaRPr lang="ru-RU"/>
        </a:p>
      </dgm:t>
    </dgm:pt>
    <dgm:pt modelId="{6EB9CC6F-C691-4BFB-B0DB-1D1010C69465}">
      <dgm:prSet custT="1"/>
      <dgm:spPr/>
      <dgm:t>
        <a:bodyPr/>
        <a:lstStyle/>
        <a:p>
          <a:r>
            <a:rPr lang="ru-RU" sz="1200" dirty="0" smtClean="0"/>
            <a:t>…</a:t>
          </a:r>
          <a:endParaRPr lang="ru-RU" sz="1200" dirty="0"/>
        </a:p>
      </dgm:t>
    </dgm:pt>
    <dgm:pt modelId="{E722F357-79EF-4493-8C8F-3E4C54D6FE06}" type="parTrans" cxnId="{7A42DF63-D4FD-4678-9B85-31EE97C9F267}">
      <dgm:prSet/>
      <dgm:spPr/>
    </dgm:pt>
    <dgm:pt modelId="{42C68351-11C6-4299-840E-5237223AB763}" type="sibTrans" cxnId="{7A42DF63-D4FD-4678-9B85-31EE97C9F267}">
      <dgm:prSet/>
      <dgm:spPr/>
    </dgm:pt>
    <dgm:pt modelId="{9288E39E-B30C-4A49-B2E3-92A365C4F4F3}" type="pres">
      <dgm:prSet presAssocID="{15B011EC-3E38-4365-8E91-06EAAF4428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B9E5AD-8847-4FF1-9092-F52B6D3D976D}" type="pres">
      <dgm:prSet presAssocID="{D3BAA017-71A4-4756-B0A7-6BE31BB0BC7A}" presName="linNode" presStyleCnt="0"/>
      <dgm:spPr/>
    </dgm:pt>
    <dgm:pt modelId="{614524EA-D520-46BC-9DD0-374712CD597E}" type="pres">
      <dgm:prSet presAssocID="{D3BAA017-71A4-4756-B0A7-6BE31BB0BC7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A31C3-D535-45AA-B90C-97514CEF4ABD}" type="pres">
      <dgm:prSet presAssocID="{D3BAA017-71A4-4756-B0A7-6BE31BB0BC7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2F302-1D9D-4EAB-A8D7-3A7891602677}" type="pres">
      <dgm:prSet presAssocID="{6A1FB063-9AE8-44E3-86DB-CD833019C7BF}" presName="sp" presStyleCnt="0"/>
      <dgm:spPr/>
    </dgm:pt>
    <dgm:pt modelId="{50FC3445-D50C-4262-BB0D-60CCADDEC118}" type="pres">
      <dgm:prSet presAssocID="{9F730641-F4ED-44EF-9789-E3A3EB66CA9B}" presName="linNode" presStyleCnt="0"/>
      <dgm:spPr/>
    </dgm:pt>
    <dgm:pt modelId="{BDCDD979-C270-4BD4-AC75-4A3551440752}" type="pres">
      <dgm:prSet presAssocID="{9F730641-F4ED-44EF-9789-E3A3EB66CA9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1A6B3-EFEE-44BC-A76D-9B40F006D5B7}" type="pres">
      <dgm:prSet presAssocID="{9F730641-F4ED-44EF-9789-E3A3EB66CA9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F8D99-BDA8-45B5-9832-4E7883286A83}" type="pres">
      <dgm:prSet presAssocID="{DA01D591-C39D-4CD3-9626-0A914562027E}" presName="sp" presStyleCnt="0"/>
      <dgm:spPr/>
    </dgm:pt>
    <dgm:pt modelId="{BE2547F6-D922-4254-90DE-1664694D4600}" type="pres">
      <dgm:prSet presAssocID="{6F841C46-23EC-4E23-A289-4D34C92F94B8}" presName="linNode" presStyleCnt="0"/>
      <dgm:spPr/>
    </dgm:pt>
    <dgm:pt modelId="{14E39A6B-A5BE-49ED-B8F4-70C4F8EA3E1D}" type="pres">
      <dgm:prSet presAssocID="{6F841C46-23EC-4E23-A289-4D34C92F94B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60636-198B-4A27-A20A-69E84BA625B7}" type="pres">
      <dgm:prSet presAssocID="{6F841C46-23EC-4E23-A289-4D34C92F94B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2F6C7-DE35-45C1-B023-EFED205AD74D}" type="pres">
      <dgm:prSet presAssocID="{1617E1EF-111B-46B0-8781-103A3C7B1EAE}" presName="sp" presStyleCnt="0"/>
      <dgm:spPr/>
    </dgm:pt>
    <dgm:pt modelId="{E0234BBE-2A4F-4D04-A3D4-47986C5D3D26}" type="pres">
      <dgm:prSet presAssocID="{B81E0B0A-F4A5-48E7-B7C1-5CD5A98DAE9B}" presName="linNode" presStyleCnt="0"/>
      <dgm:spPr/>
    </dgm:pt>
    <dgm:pt modelId="{766E818E-CFEE-4FE0-BF8F-07EE1BDFC7D6}" type="pres">
      <dgm:prSet presAssocID="{B81E0B0A-F4A5-48E7-B7C1-5CD5A98DAE9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C3C0C-F543-4B94-9738-AA574EB18568}" type="pres">
      <dgm:prSet presAssocID="{B81E0B0A-F4A5-48E7-B7C1-5CD5A98DAE9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0036A-0B83-44C9-A328-D3C43D1455A3}" srcId="{9F730641-F4ED-44EF-9789-E3A3EB66CA9B}" destId="{05B81FF3-A752-4DC8-AD9D-FEE1D8CD160A}" srcOrd="0" destOrd="0" parTransId="{9384A166-A81F-4BFC-9C00-A39E1D3C3BA7}" sibTransId="{7E9B3B0D-C088-4A7A-84DF-29E0EBED6557}"/>
    <dgm:cxn modelId="{8E3F7D7A-F3A1-4E1B-BD28-C12A7D91CAF5}" srcId="{B81E0B0A-F4A5-48E7-B7C1-5CD5A98DAE9B}" destId="{11252FBC-7A3D-4264-8CA3-2FBE16C60358}" srcOrd="0" destOrd="0" parTransId="{83E12B73-54FB-406A-A14B-CF8081AD488B}" sibTransId="{2CCAED69-5272-489E-B592-B2B7C0F33712}"/>
    <dgm:cxn modelId="{81864866-C1EA-40EF-941B-AF5B98BA6884}" srcId="{15B011EC-3E38-4365-8E91-06EAAF442811}" destId="{D3BAA017-71A4-4756-B0A7-6BE31BB0BC7A}" srcOrd="0" destOrd="0" parTransId="{233B10CD-D751-44CB-8312-E197E6B8A4F3}" sibTransId="{6A1FB063-9AE8-44E3-86DB-CD833019C7BF}"/>
    <dgm:cxn modelId="{527BA3E7-F3F9-495B-9DEE-F8C0992C25D0}" type="presOf" srcId="{D3BAA017-71A4-4756-B0A7-6BE31BB0BC7A}" destId="{614524EA-D520-46BC-9DD0-374712CD597E}" srcOrd="0" destOrd="0" presId="urn:microsoft.com/office/officeart/2005/8/layout/vList5"/>
    <dgm:cxn modelId="{B4BDB14C-DD3D-488A-8414-7D6E8EFAB49B}" type="presOf" srcId="{9F730641-F4ED-44EF-9789-E3A3EB66CA9B}" destId="{BDCDD979-C270-4BD4-AC75-4A3551440752}" srcOrd="0" destOrd="0" presId="urn:microsoft.com/office/officeart/2005/8/layout/vList5"/>
    <dgm:cxn modelId="{BBF000AB-CE47-4A60-87CF-0AE6FA2352BC}" type="presOf" srcId="{6EB9CC6F-C691-4BFB-B0DB-1D1010C69465}" destId="{1721A6B3-EFEE-44BC-A76D-9B40F006D5B7}" srcOrd="0" destOrd="4" presId="urn:microsoft.com/office/officeart/2005/8/layout/vList5"/>
    <dgm:cxn modelId="{9D3DE110-FB29-4039-B924-5F0E4F19766A}" srcId="{9F730641-F4ED-44EF-9789-E3A3EB66CA9B}" destId="{B81893F3-51AA-42DC-82F2-E3D7EBDF75A2}" srcOrd="3" destOrd="0" parTransId="{D4F1A8A2-0D5F-40DC-9454-0BD55E58FEF1}" sibTransId="{B2E5C7F6-9542-4606-A66D-53855B72F720}"/>
    <dgm:cxn modelId="{C2C2B0DD-C881-4C18-B746-0A1B6E294DFE}" srcId="{15B011EC-3E38-4365-8E91-06EAAF442811}" destId="{9F730641-F4ED-44EF-9789-E3A3EB66CA9B}" srcOrd="1" destOrd="0" parTransId="{AE0EEC78-85FF-44A5-9AED-BCCFBCE06014}" sibTransId="{DA01D591-C39D-4CD3-9626-0A914562027E}"/>
    <dgm:cxn modelId="{50D9F188-032C-4508-913D-C85CBCAD48AB}" type="presOf" srcId="{EAF70B41-5152-4631-AFF0-3EF96EC5CCB4}" destId="{1721A6B3-EFEE-44BC-A76D-9B40F006D5B7}" srcOrd="0" destOrd="1" presId="urn:microsoft.com/office/officeart/2005/8/layout/vList5"/>
    <dgm:cxn modelId="{D05789CA-1410-441D-B560-6FC68B1010A8}" type="presOf" srcId="{1B29E827-1297-4B75-9845-AA779BC9C5D8}" destId="{20560636-198B-4A27-A20A-69E84BA625B7}" srcOrd="0" destOrd="0" presId="urn:microsoft.com/office/officeart/2005/8/layout/vList5"/>
    <dgm:cxn modelId="{936D3FB7-5C4D-4EA9-A40F-0B8040798260}" srcId="{15B011EC-3E38-4365-8E91-06EAAF442811}" destId="{6F841C46-23EC-4E23-A289-4D34C92F94B8}" srcOrd="2" destOrd="0" parTransId="{69A5FD96-1B07-47FD-8459-EC3BC7AFDC5B}" sibTransId="{1617E1EF-111B-46B0-8781-103A3C7B1EAE}"/>
    <dgm:cxn modelId="{06123033-19CD-4F1A-BCC3-BA6D8424DCED}" type="presOf" srcId="{15B011EC-3E38-4365-8E91-06EAAF442811}" destId="{9288E39E-B30C-4A49-B2E3-92A365C4F4F3}" srcOrd="0" destOrd="0" presId="urn:microsoft.com/office/officeart/2005/8/layout/vList5"/>
    <dgm:cxn modelId="{49500493-5074-4A19-828A-22913F262FA7}" srcId="{D3BAA017-71A4-4756-B0A7-6BE31BB0BC7A}" destId="{1347FE86-D468-449D-A747-31660E7AD7D3}" srcOrd="0" destOrd="0" parTransId="{9C8BC1C8-CD39-4209-9884-4F0B39D6DA1A}" sibTransId="{DE568DCF-D4C9-47F9-887F-A119062BF85A}"/>
    <dgm:cxn modelId="{63650CDC-ED86-45DB-85B8-BF752FB6DCF1}" srcId="{9F730641-F4ED-44EF-9789-E3A3EB66CA9B}" destId="{EAF70B41-5152-4631-AFF0-3EF96EC5CCB4}" srcOrd="1" destOrd="0" parTransId="{C061FEA5-95D1-4D54-B9BF-85164D6551BD}" sibTransId="{7B4956C0-18FC-41EC-856A-7DAE8B9465FF}"/>
    <dgm:cxn modelId="{F7B836A0-3892-4700-8B37-9A6FDB5D1709}" type="presOf" srcId="{B81E0B0A-F4A5-48E7-B7C1-5CD5A98DAE9B}" destId="{766E818E-CFEE-4FE0-BF8F-07EE1BDFC7D6}" srcOrd="0" destOrd="0" presId="urn:microsoft.com/office/officeart/2005/8/layout/vList5"/>
    <dgm:cxn modelId="{AE1C6242-7204-4DAE-B450-467D83BC2407}" srcId="{9F730641-F4ED-44EF-9789-E3A3EB66CA9B}" destId="{0EA32572-E094-43F6-932D-807BA4555AA6}" srcOrd="2" destOrd="0" parTransId="{80F635A6-B331-4BF7-AF16-7801CEC933DB}" sibTransId="{55FE5216-5F57-49D3-8E3E-8B5167FEEFD6}"/>
    <dgm:cxn modelId="{9739D6A0-C402-4094-BB1B-8FEA152EFFD2}" srcId="{B81E0B0A-F4A5-48E7-B7C1-5CD5A98DAE9B}" destId="{8B9F9288-6158-40E4-B4B8-D96769187764}" srcOrd="1" destOrd="0" parTransId="{A19E9A0E-4F57-4112-9284-5484DA8B0EEB}" sibTransId="{94B7AF81-5938-4718-9050-8683622E2DE5}"/>
    <dgm:cxn modelId="{48AEBAC9-C959-4373-ADED-24FF355013B2}" srcId="{6F841C46-23EC-4E23-A289-4D34C92F94B8}" destId="{5F6862C2-951A-4B04-8CF5-BCB2549F4020}" srcOrd="1" destOrd="0" parTransId="{1B56D9BC-3575-4618-BC42-916B43ED1E4A}" sibTransId="{E0723CBA-7A1B-485E-87F4-9984C088120E}"/>
    <dgm:cxn modelId="{FD7689D9-517E-4F59-AF4D-B3D7C7B0903F}" type="presOf" srcId="{C635C395-29E9-4A7F-AE1D-2B65A4CDDC17}" destId="{D40C3C0C-F543-4B94-9738-AA574EB18568}" srcOrd="0" destOrd="2" presId="urn:microsoft.com/office/officeart/2005/8/layout/vList5"/>
    <dgm:cxn modelId="{63D59882-08C8-4F23-B96C-D35F8D8545B6}" type="presOf" srcId="{05B81FF3-A752-4DC8-AD9D-FEE1D8CD160A}" destId="{1721A6B3-EFEE-44BC-A76D-9B40F006D5B7}" srcOrd="0" destOrd="0" presId="urn:microsoft.com/office/officeart/2005/8/layout/vList5"/>
    <dgm:cxn modelId="{A8F66BED-15B9-41A5-AE0D-FAC72CEC2961}" srcId="{15B011EC-3E38-4365-8E91-06EAAF442811}" destId="{B81E0B0A-F4A5-48E7-B7C1-5CD5A98DAE9B}" srcOrd="3" destOrd="0" parTransId="{73E69BA7-4FF2-4F77-A2B7-5148F81A1CFB}" sibTransId="{0396155A-3724-423D-B657-48DECF2A0307}"/>
    <dgm:cxn modelId="{462E49F5-D399-449B-AF27-9B884B866A9D}" type="presOf" srcId="{11252FBC-7A3D-4264-8CA3-2FBE16C60358}" destId="{D40C3C0C-F543-4B94-9738-AA574EB18568}" srcOrd="0" destOrd="0" presId="urn:microsoft.com/office/officeart/2005/8/layout/vList5"/>
    <dgm:cxn modelId="{15D2CC9D-0202-427F-9736-058825C31384}" type="presOf" srcId="{0EA32572-E094-43F6-932D-807BA4555AA6}" destId="{1721A6B3-EFEE-44BC-A76D-9B40F006D5B7}" srcOrd="0" destOrd="2" presId="urn:microsoft.com/office/officeart/2005/8/layout/vList5"/>
    <dgm:cxn modelId="{F4B5128B-D228-4231-95AC-97D87340F611}" srcId="{B81E0B0A-F4A5-48E7-B7C1-5CD5A98DAE9B}" destId="{C635C395-29E9-4A7F-AE1D-2B65A4CDDC17}" srcOrd="2" destOrd="0" parTransId="{6758F5B9-CE34-4B26-A7D5-F99D958AB273}" sibTransId="{912AD049-2F94-4566-97DF-31EB3184FABF}"/>
    <dgm:cxn modelId="{47ADF2D3-7D08-457D-A455-BB5ED76A3EE6}" type="presOf" srcId="{6F841C46-23EC-4E23-A289-4D34C92F94B8}" destId="{14E39A6B-A5BE-49ED-B8F4-70C4F8EA3E1D}" srcOrd="0" destOrd="0" presId="urn:microsoft.com/office/officeart/2005/8/layout/vList5"/>
    <dgm:cxn modelId="{5996B2D7-8106-41FE-8D67-A7C0948A68B3}" type="presOf" srcId="{B81893F3-51AA-42DC-82F2-E3D7EBDF75A2}" destId="{1721A6B3-EFEE-44BC-A76D-9B40F006D5B7}" srcOrd="0" destOrd="3" presId="urn:microsoft.com/office/officeart/2005/8/layout/vList5"/>
    <dgm:cxn modelId="{7A42DF63-D4FD-4678-9B85-31EE97C9F267}" srcId="{9F730641-F4ED-44EF-9789-E3A3EB66CA9B}" destId="{6EB9CC6F-C691-4BFB-B0DB-1D1010C69465}" srcOrd="4" destOrd="0" parTransId="{E722F357-79EF-4493-8C8F-3E4C54D6FE06}" sibTransId="{42C68351-11C6-4299-840E-5237223AB763}"/>
    <dgm:cxn modelId="{25E1B998-7DB8-4864-89B2-722BBEC6B776}" type="presOf" srcId="{5F6862C2-951A-4B04-8CF5-BCB2549F4020}" destId="{20560636-198B-4A27-A20A-69E84BA625B7}" srcOrd="0" destOrd="1" presId="urn:microsoft.com/office/officeart/2005/8/layout/vList5"/>
    <dgm:cxn modelId="{206EB9DF-E81A-4C38-8D38-68D0A2735A1E}" srcId="{6F841C46-23EC-4E23-A289-4D34C92F94B8}" destId="{1B29E827-1297-4B75-9845-AA779BC9C5D8}" srcOrd="0" destOrd="0" parTransId="{FA172468-DD5A-42BC-91E2-28CEC3663288}" sibTransId="{6D9714C4-3E27-410E-BF02-57AB822F76AC}"/>
    <dgm:cxn modelId="{6681E5B2-533A-4D6A-8D5A-0F1BCC489314}" type="presOf" srcId="{1347FE86-D468-449D-A747-31660E7AD7D3}" destId="{1B8A31C3-D535-45AA-B90C-97514CEF4ABD}" srcOrd="0" destOrd="0" presId="urn:microsoft.com/office/officeart/2005/8/layout/vList5"/>
    <dgm:cxn modelId="{A9D31179-4A26-4663-B4AF-957D66815121}" type="presOf" srcId="{8B9F9288-6158-40E4-B4B8-D96769187764}" destId="{D40C3C0C-F543-4B94-9738-AA574EB18568}" srcOrd="0" destOrd="1" presId="urn:microsoft.com/office/officeart/2005/8/layout/vList5"/>
    <dgm:cxn modelId="{2AC08341-7E25-4E5E-9823-2BCEB6B0B27E}" type="presParOf" srcId="{9288E39E-B30C-4A49-B2E3-92A365C4F4F3}" destId="{24B9E5AD-8847-4FF1-9092-F52B6D3D976D}" srcOrd="0" destOrd="0" presId="urn:microsoft.com/office/officeart/2005/8/layout/vList5"/>
    <dgm:cxn modelId="{9EE8D479-A675-4113-A1FA-A0C7DC728159}" type="presParOf" srcId="{24B9E5AD-8847-4FF1-9092-F52B6D3D976D}" destId="{614524EA-D520-46BC-9DD0-374712CD597E}" srcOrd="0" destOrd="0" presId="urn:microsoft.com/office/officeart/2005/8/layout/vList5"/>
    <dgm:cxn modelId="{AB4E6F7C-ABB4-494F-8AA7-947E90A4FFBE}" type="presParOf" srcId="{24B9E5AD-8847-4FF1-9092-F52B6D3D976D}" destId="{1B8A31C3-D535-45AA-B90C-97514CEF4ABD}" srcOrd="1" destOrd="0" presId="urn:microsoft.com/office/officeart/2005/8/layout/vList5"/>
    <dgm:cxn modelId="{3D507440-5252-4DA8-A3D4-A4A83BC0C008}" type="presParOf" srcId="{9288E39E-B30C-4A49-B2E3-92A365C4F4F3}" destId="{9A02F302-1D9D-4EAB-A8D7-3A7891602677}" srcOrd="1" destOrd="0" presId="urn:microsoft.com/office/officeart/2005/8/layout/vList5"/>
    <dgm:cxn modelId="{92BA653F-1882-453F-8C0E-2A8DD68B3949}" type="presParOf" srcId="{9288E39E-B30C-4A49-B2E3-92A365C4F4F3}" destId="{50FC3445-D50C-4262-BB0D-60CCADDEC118}" srcOrd="2" destOrd="0" presId="urn:microsoft.com/office/officeart/2005/8/layout/vList5"/>
    <dgm:cxn modelId="{EF89AED1-6EF9-4A94-8272-43E4B5F14D9D}" type="presParOf" srcId="{50FC3445-D50C-4262-BB0D-60CCADDEC118}" destId="{BDCDD979-C270-4BD4-AC75-4A3551440752}" srcOrd="0" destOrd="0" presId="urn:microsoft.com/office/officeart/2005/8/layout/vList5"/>
    <dgm:cxn modelId="{3EEF41D4-78DD-4769-8972-48A6A5B51B0A}" type="presParOf" srcId="{50FC3445-D50C-4262-BB0D-60CCADDEC118}" destId="{1721A6B3-EFEE-44BC-A76D-9B40F006D5B7}" srcOrd="1" destOrd="0" presId="urn:microsoft.com/office/officeart/2005/8/layout/vList5"/>
    <dgm:cxn modelId="{5F61D212-4B23-4EBB-99E0-4CBAAF5F3EA6}" type="presParOf" srcId="{9288E39E-B30C-4A49-B2E3-92A365C4F4F3}" destId="{A4DF8D99-BDA8-45B5-9832-4E7883286A83}" srcOrd="3" destOrd="0" presId="urn:microsoft.com/office/officeart/2005/8/layout/vList5"/>
    <dgm:cxn modelId="{975F7171-DEAA-4279-98AC-BD718546A893}" type="presParOf" srcId="{9288E39E-B30C-4A49-B2E3-92A365C4F4F3}" destId="{BE2547F6-D922-4254-90DE-1664694D4600}" srcOrd="4" destOrd="0" presId="urn:microsoft.com/office/officeart/2005/8/layout/vList5"/>
    <dgm:cxn modelId="{10697A41-9168-47DC-9F79-1E430658FA5F}" type="presParOf" srcId="{BE2547F6-D922-4254-90DE-1664694D4600}" destId="{14E39A6B-A5BE-49ED-B8F4-70C4F8EA3E1D}" srcOrd="0" destOrd="0" presId="urn:microsoft.com/office/officeart/2005/8/layout/vList5"/>
    <dgm:cxn modelId="{81E4F2F5-6C80-436D-AB17-D05CC34E664F}" type="presParOf" srcId="{BE2547F6-D922-4254-90DE-1664694D4600}" destId="{20560636-198B-4A27-A20A-69E84BA625B7}" srcOrd="1" destOrd="0" presId="urn:microsoft.com/office/officeart/2005/8/layout/vList5"/>
    <dgm:cxn modelId="{A920DA7E-9ABD-43B1-B271-54DA2A109F60}" type="presParOf" srcId="{9288E39E-B30C-4A49-B2E3-92A365C4F4F3}" destId="{9682F6C7-DE35-45C1-B023-EFED205AD74D}" srcOrd="5" destOrd="0" presId="urn:microsoft.com/office/officeart/2005/8/layout/vList5"/>
    <dgm:cxn modelId="{5B0D1FFB-D61E-4A46-9C81-9C3B7044362A}" type="presParOf" srcId="{9288E39E-B30C-4A49-B2E3-92A365C4F4F3}" destId="{E0234BBE-2A4F-4D04-A3D4-47986C5D3D26}" srcOrd="6" destOrd="0" presId="urn:microsoft.com/office/officeart/2005/8/layout/vList5"/>
    <dgm:cxn modelId="{8D5E32D6-B6DD-47F1-8F75-5A707520FC96}" type="presParOf" srcId="{E0234BBE-2A4F-4D04-A3D4-47986C5D3D26}" destId="{766E818E-CFEE-4FE0-BF8F-07EE1BDFC7D6}" srcOrd="0" destOrd="0" presId="urn:microsoft.com/office/officeart/2005/8/layout/vList5"/>
    <dgm:cxn modelId="{DAE3D17C-6907-4013-B419-B13F70D14DB3}" type="presParOf" srcId="{E0234BBE-2A4F-4D04-A3D4-47986C5D3D26}" destId="{D40C3C0C-F543-4B94-9738-AA574EB185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10BA00-DBA5-4DE6-9C17-1D6FA5C73B4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540788-792D-4E00-9271-D472CA0C94A3}">
      <dgm:prSet phldrT="[Текст]"/>
      <dgm:spPr/>
      <dgm:t>
        <a:bodyPr/>
        <a:lstStyle/>
        <a:p>
          <a:r>
            <a:rPr lang="ru-RU" dirty="0" smtClean="0"/>
            <a:t>1950-1960-е</a:t>
          </a:r>
          <a:endParaRPr lang="ru-RU" dirty="0"/>
        </a:p>
      </dgm:t>
    </dgm:pt>
    <dgm:pt modelId="{8FC037BF-C71F-4A10-B981-9AD8DE61C8FD}" type="parTrans" cxnId="{5F45A991-681D-46A1-A8CA-8CD4D9DB5366}">
      <dgm:prSet/>
      <dgm:spPr/>
      <dgm:t>
        <a:bodyPr/>
        <a:lstStyle/>
        <a:p>
          <a:endParaRPr lang="ru-RU"/>
        </a:p>
      </dgm:t>
    </dgm:pt>
    <dgm:pt modelId="{08B000A9-BDA5-4F78-91F4-BA57248A9681}" type="sibTrans" cxnId="{5F45A991-681D-46A1-A8CA-8CD4D9DB5366}">
      <dgm:prSet/>
      <dgm:spPr/>
      <dgm:t>
        <a:bodyPr/>
        <a:lstStyle/>
        <a:p>
          <a:endParaRPr lang="ru-RU"/>
        </a:p>
      </dgm:t>
    </dgm:pt>
    <dgm:pt modelId="{50249293-F513-41C2-BBC5-32AC1F3E65CA}">
      <dgm:prSet phldrT="[Текст]" custT="1"/>
      <dgm:spPr/>
      <dgm:t>
        <a:bodyPr/>
        <a:lstStyle/>
        <a:p>
          <a:r>
            <a:rPr lang="ru-RU" sz="1200" dirty="0" err="1" smtClean="0"/>
            <a:t>Агенсы</a:t>
          </a:r>
          <a:endParaRPr lang="ru-RU" sz="1200" dirty="0" smtClean="0"/>
        </a:p>
        <a:p>
          <a:r>
            <a:rPr lang="ru-RU" sz="1200" dirty="0" smtClean="0"/>
            <a:t>Империализм, монополистический капитализм</a:t>
          </a:r>
          <a:endParaRPr lang="ru-RU" sz="1200" dirty="0"/>
        </a:p>
      </dgm:t>
    </dgm:pt>
    <dgm:pt modelId="{51ECBD84-93EE-4287-9A6D-B66F0877A32C}" type="parTrans" cxnId="{A862E241-D215-48E9-BCF6-573F16AF6997}">
      <dgm:prSet/>
      <dgm:spPr/>
      <dgm:t>
        <a:bodyPr/>
        <a:lstStyle/>
        <a:p>
          <a:endParaRPr lang="ru-RU"/>
        </a:p>
      </dgm:t>
    </dgm:pt>
    <dgm:pt modelId="{05263A37-3D89-4E4D-B8CD-AF2C9D0A05BA}" type="sibTrans" cxnId="{A862E241-D215-48E9-BCF6-573F16AF6997}">
      <dgm:prSet/>
      <dgm:spPr/>
      <dgm:t>
        <a:bodyPr/>
        <a:lstStyle/>
        <a:p>
          <a:endParaRPr lang="ru-RU"/>
        </a:p>
      </dgm:t>
    </dgm:pt>
    <dgm:pt modelId="{35F240E2-12E4-4883-B12E-855A42040875}">
      <dgm:prSet phldrT="[Текст]" custT="1"/>
      <dgm:spPr/>
      <dgm:t>
        <a:bodyPr/>
        <a:lstStyle/>
        <a:p>
          <a:r>
            <a:rPr lang="ru-RU" sz="1200" dirty="0" err="1" smtClean="0"/>
            <a:t>Конрагенсы</a:t>
          </a:r>
          <a:endParaRPr lang="ru-RU" sz="1200" dirty="0" smtClean="0"/>
        </a:p>
        <a:p>
          <a:r>
            <a:rPr lang="ru-RU" sz="1200" dirty="0" smtClean="0"/>
            <a:t>Коммунистическая партия – «авангард международного рабочего движения», ведущая советский народ к коммунизму,</a:t>
          </a:r>
        </a:p>
        <a:p>
          <a:r>
            <a:rPr lang="ru-RU" sz="1200" dirty="0" smtClean="0"/>
            <a:t>советский народ, пролетариат</a:t>
          </a:r>
          <a:endParaRPr lang="ru-RU" sz="1200" dirty="0"/>
        </a:p>
      </dgm:t>
    </dgm:pt>
    <dgm:pt modelId="{BB0066EC-0CE2-48DC-B6E8-08CE64B5B7BD}" type="parTrans" cxnId="{22B35785-6737-48EA-9110-623C199E0910}">
      <dgm:prSet/>
      <dgm:spPr/>
      <dgm:t>
        <a:bodyPr/>
        <a:lstStyle/>
        <a:p>
          <a:endParaRPr lang="ru-RU"/>
        </a:p>
      </dgm:t>
    </dgm:pt>
    <dgm:pt modelId="{26923232-90CE-45C6-AECA-29A172DEFDA6}" type="sibTrans" cxnId="{22B35785-6737-48EA-9110-623C199E0910}">
      <dgm:prSet/>
      <dgm:spPr/>
      <dgm:t>
        <a:bodyPr/>
        <a:lstStyle/>
        <a:p>
          <a:endParaRPr lang="ru-RU"/>
        </a:p>
      </dgm:t>
    </dgm:pt>
    <dgm:pt modelId="{727413D5-55D7-4BAB-87CF-2023918E4A51}">
      <dgm:prSet phldrT="[Текст]"/>
      <dgm:spPr/>
      <dgm:t>
        <a:bodyPr/>
        <a:lstStyle/>
        <a:p>
          <a:r>
            <a:rPr lang="ru-RU" dirty="0" smtClean="0"/>
            <a:t>1970- начало 1980-х</a:t>
          </a:r>
          <a:endParaRPr lang="ru-RU" dirty="0"/>
        </a:p>
      </dgm:t>
    </dgm:pt>
    <dgm:pt modelId="{DC27CC76-137F-4EE7-8ED6-85E167CF68F0}" type="parTrans" cxnId="{10034AB9-AFCE-4B65-A3C7-2C1A6E80ACDB}">
      <dgm:prSet/>
      <dgm:spPr/>
      <dgm:t>
        <a:bodyPr/>
        <a:lstStyle/>
        <a:p>
          <a:endParaRPr lang="ru-RU"/>
        </a:p>
      </dgm:t>
    </dgm:pt>
    <dgm:pt modelId="{2BAA1EFE-7DF5-4EC8-92E2-BCF580D12A18}" type="sibTrans" cxnId="{10034AB9-AFCE-4B65-A3C7-2C1A6E80ACDB}">
      <dgm:prSet/>
      <dgm:spPr/>
      <dgm:t>
        <a:bodyPr/>
        <a:lstStyle/>
        <a:p>
          <a:endParaRPr lang="ru-RU"/>
        </a:p>
      </dgm:t>
    </dgm:pt>
    <dgm:pt modelId="{B75A4290-5AAD-4ACF-B322-FDA252FCD088}">
      <dgm:prSet phldrT="[Текст]" custT="1"/>
      <dgm:spPr/>
      <dgm:t>
        <a:bodyPr/>
        <a:lstStyle/>
        <a:p>
          <a:r>
            <a:rPr lang="ru-RU" sz="1200" dirty="0" err="1" smtClean="0"/>
            <a:t>Агенсы</a:t>
          </a:r>
          <a:endParaRPr lang="ru-RU" sz="1200" dirty="0" smtClean="0"/>
        </a:p>
        <a:p>
          <a:r>
            <a:rPr lang="ru-RU" sz="1200" dirty="0" smtClean="0"/>
            <a:t>Реакционная буржуазия</a:t>
          </a:r>
          <a:endParaRPr lang="ru-RU" sz="1200" dirty="0"/>
        </a:p>
      </dgm:t>
    </dgm:pt>
    <dgm:pt modelId="{C91DDE97-2F1A-4802-BCE2-FF1AC3431552}" type="parTrans" cxnId="{B27617D3-6224-4B91-A1C3-1464B293DFC8}">
      <dgm:prSet/>
      <dgm:spPr/>
      <dgm:t>
        <a:bodyPr/>
        <a:lstStyle/>
        <a:p>
          <a:endParaRPr lang="ru-RU"/>
        </a:p>
      </dgm:t>
    </dgm:pt>
    <dgm:pt modelId="{03AED0FF-2200-4D7E-8CF0-F25AC2A93E5B}" type="sibTrans" cxnId="{B27617D3-6224-4B91-A1C3-1464B293DFC8}">
      <dgm:prSet/>
      <dgm:spPr/>
      <dgm:t>
        <a:bodyPr/>
        <a:lstStyle/>
        <a:p>
          <a:endParaRPr lang="ru-RU"/>
        </a:p>
      </dgm:t>
    </dgm:pt>
    <dgm:pt modelId="{07555170-14AE-4133-8ED5-8360EED15DCB}">
      <dgm:prSet phldrT="[Текст]" custT="1"/>
      <dgm:spPr/>
      <dgm:t>
        <a:bodyPr/>
        <a:lstStyle/>
        <a:p>
          <a:r>
            <a:rPr lang="ru-RU" sz="1200" dirty="0" err="1" smtClean="0"/>
            <a:t>Контрагенсы</a:t>
          </a:r>
          <a:endParaRPr lang="ru-RU" sz="1200" dirty="0" smtClean="0"/>
        </a:p>
        <a:p>
          <a:r>
            <a:rPr lang="ru-RU" sz="1200" dirty="0" smtClean="0"/>
            <a:t>КПСС + социально-политические организации и силы: комсомол, трудовые коллективы, Советы, вооруженные силы, молодежь,</a:t>
          </a:r>
          <a:r>
            <a:rPr lang="ru-RU" sz="1200" b="1" dirty="0" smtClean="0"/>
            <a:t> «</a:t>
          </a:r>
          <a:r>
            <a:rPr lang="ru-RU" sz="1200" dirty="0" smtClean="0"/>
            <a:t>наши ученые», «работники советской литературы и искусства»</a:t>
          </a:r>
          <a:endParaRPr lang="ru-RU" sz="1200" dirty="0"/>
        </a:p>
      </dgm:t>
    </dgm:pt>
    <dgm:pt modelId="{C1CACF52-62DC-4A07-A200-BB0B9E31A380}" type="parTrans" cxnId="{4DAD5F0A-88B0-441D-81A1-440805BC070D}">
      <dgm:prSet/>
      <dgm:spPr/>
      <dgm:t>
        <a:bodyPr/>
        <a:lstStyle/>
        <a:p>
          <a:endParaRPr lang="ru-RU"/>
        </a:p>
      </dgm:t>
    </dgm:pt>
    <dgm:pt modelId="{244BC49E-45FC-402B-8B3E-087E0CB86BF5}" type="sibTrans" cxnId="{4DAD5F0A-88B0-441D-81A1-440805BC070D}">
      <dgm:prSet/>
      <dgm:spPr/>
      <dgm:t>
        <a:bodyPr/>
        <a:lstStyle/>
        <a:p>
          <a:endParaRPr lang="ru-RU"/>
        </a:p>
      </dgm:t>
    </dgm:pt>
    <dgm:pt modelId="{4CD3E8DC-2BE4-4BED-BC83-BD1B7EB409F9}">
      <dgm:prSet phldrT="[Текст]"/>
      <dgm:spPr/>
      <dgm:t>
        <a:bodyPr/>
        <a:lstStyle/>
        <a:p>
          <a:r>
            <a:rPr lang="ru-RU" dirty="0" smtClean="0"/>
            <a:t>После 1985 г.</a:t>
          </a:r>
          <a:endParaRPr lang="ru-RU" dirty="0"/>
        </a:p>
      </dgm:t>
    </dgm:pt>
    <dgm:pt modelId="{780566A6-175E-4C14-9A61-F443EE735B7F}" type="parTrans" cxnId="{53D03CDB-81C9-41B9-86B1-822B3794CC13}">
      <dgm:prSet/>
      <dgm:spPr/>
      <dgm:t>
        <a:bodyPr/>
        <a:lstStyle/>
        <a:p>
          <a:endParaRPr lang="ru-RU"/>
        </a:p>
      </dgm:t>
    </dgm:pt>
    <dgm:pt modelId="{35E6BCBC-740D-4125-8376-FA1E58A54C6D}" type="sibTrans" cxnId="{53D03CDB-81C9-41B9-86B1-822B3794CC13}">
      <dgm:prSet/>
      <dgm:spPr/>
      <dgm:t>
        <a:bodyPr/>
        <a:lstStyle/>
        <a:p>
          <a:endParaRPr lang="ru-RU"/>
        </a:p>
      </dgm:t>
    </dgm:pt>
    <dgm:pt modelId="{8993A2DD-2F1B-4B29-9E48-0099BA0E4806}">
      <dgm:prSet phldrT="[Текст]" custT="1"/>
      <dgm:spPr/>
      <dgm:t>
        <a:bodyPr/>
        <a:lstStyle/>
        <a:p>
          <a:r>
            <a:rPr lang="ru-RU" sz="1200" dirty="0" err="1" smtClean="0"/>
            <a:t>Агенсы</a:t>
          </a:r>
          <a:endParaRPr lang="ru-RU" sz="1200" dirty="0" smtClean="0"/>
        </a:p>
        <a:p>
          <a:r>
            <a:rPr lang="ru-RU" sz="1200" dirty="0" smtClean="0"/>
            <a:t>Консерваторы, сторонники административно-командной системы, радикалы, экстремисты, националисты</a:t>
          </a:r>
          <a:endParaRPr lang="ru-RU" sz="1200" dirty="0"/>
        </a:p>
      </dgm:t>
    </dgm:pt>
    <dgm:pt modelId="{F0C6207C-BF50-4592-8373-0A3260ED0EFC}" type="parTrans" cxnId="{980B7131-9B3F-4EFC-B817-661E7EBFE32E}">
      <dgm:prSet/>
      <dgm:spPr/>
      <dgm:t>
        <a:bodyPr/>
        <a:lstStyle/>
        <a:p>
          <a:endParaRPr lang="ru-RU"/>
        </a:p>
      </dgm:t>
    </dgm:pt>
    <dgm:pt modelId="{D3A1A787-46FF-45C1-ABCD-A1E318DC639E}" type="sibTrans" cxnId="{980B7131-9B3F-4EFC-B817-661E7EBFE32E}">
      <dgm:prSet/>
      <dgm:spPr/>
      <dgm:t>
        <a:bodyPr/>
        <a:lstStyle/>
        <a:p>
          <a:endParaRPr lang="ru-RU"/>
        </a:p>
      </dgm:t>
    </dgm:pt>
    <dgm:pt modelId="{32D21932-BAED-4528-A6A9-02452DE74966}">
      <dgm:prSet phldrT="[Текст]" custT="1"/>
      <dgm:spPr/>
      <dgm:t>
        <a:bodyPr/>
        <a:lstStyle/>
        <a:p>
          <a:r>
            <a:rPr lang="ru-RU" sz="1200" dirty="0" err="1" smtClean="0"/>
            <a:t>Контрагенсы</a:t>
          </a:r>
          <a:endParaRPr lang="ru-RU" sz="1200" dirty="0" smtClean="0"/>
        </a:p>
        <a:p>
          <a:r>
            <a:rPr lang="ru-RU" sz="1200" dirty="0" smtClean="0"/>
            <a:t>Интеллигенция,</a:t>
          </a:r>
        </a:p>
        <a:p>
          <a:r>
            <a:rPr lang="ru-RU" sz="1200" dirty="0" smtClean="0"/>
            <a:t>церковь, общество</a:t>
          </a:r>
          <a:endParaRPr lang="ru-RU" sz="1200" dirty="0"/>
        </a:p>
      </dgm:t>
    </dgm:pt>
    <dgm:pt modelId="{815CF191-62A7-44E8-85A2-DBC2D72F1A6C}" type="parTrans" cxnId="{89245B8F-BCA1-4761-A9F8-2FAAFCEF4F43}">
      <dgm:prSet/>
      <dgm:spPr/>
      <dgm:t>
        <a:bodyPr/>
        <a:lstStyle/>
        <a:p>
          <a:endParaRPr lang="ru-RU"/>
        </a:p>
      </dgm:t>
    </dgm:pt>
    <dgm:pt modelId="{6C62058B-EEB6-486C-81CC-DDEEFC6A2B60}" type="sibTrans" cxnId="{89245B8F-BCA1-4761-A9F8-2FAAFCEF4F43}">
      <dgm:prSet/>
      <dgm:spPr/>
      <dgm:t>
        <a:bodyPr/>
        <a:lstStyle/>
        <a:p>
          <a:endParaRPr lang="ru-RU"/>
        </a:p>
      </dgm:t>
    </dgm:pt>
    <dgm:pt modelId="{CC070CD1-0616-4262-B72E-A97FABBBED21}" type="pres">
      <dgm:prSet presAssocID="{3010BA00-DBA5-4DE6-9C17-1D6FA5C73B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03D5F7-DA80-4253-BD1E-7E3D9A0DEF27}" type="pres">
      <dgm:prSet presAssocID="{20540788-792D-4E00-9271-D472CA0C94A3}" presName="compNode" presStyleCnt="0"/>
      <dgm:spPr/>
    </dgm:pt>
    <dgm:pt modelId="{C2EAAD85-CC2B-4B92-8014-02DFDBD00548}" type="pres">
      <dgm:prSet presAssocID="{20540788-792D-4E00-9271-D472CA0C94A3}" presName="aNode" presStyleLbl="bgShp" presStyleIdx="0" presStyleCnt="3"/>
      <dgm:spPr/>
      <dgm:t>
        <a:bodyPr/>
        <a:lstStyle/>
        <a:p>
          <a:endParaRPr lang="ru-RU"/>
        </a:p>
      </dgm:t>
    </dgm:pt>
    <dgm:pt modelId="{F7FD7595-10F2-4E4A-8937-A937FFDA18A9}" type="pres">
      <dgm:prSet presAssocID="{20540788-792D-4E00-9271-D472CA0C94A3}" presName="textNode" presStyleLbl="bgShp" presStyleIdx="0" presStyleCnt="3"/>
      <dgm:spPr/>
      <dgm:t>
        <a:bodyPr/>
        <a:lstStyle/>
        <a:p>
          <a:endParaRPr lang="ru-RU"/>
        </a:p>
      </dgm:t>
    </dgm:pt>
    <dgm:pt modelId="{D1DBF2E2-A906-4E70-A863-B3B476F03973}" type="pres">
      <dgm:prSet presAssocID="{20540788-792D-4E00-9271-D472CA0C94A3}" presName="compChildNode" presStyleCnt="0"/>
      <dgm:spPr/>
    </dgm:pt>
    <dgm:pt modelId="{A9BCEA1F-CE4D-413C-BCEF-275C87CB91A5}" type="pres">
      <dgm:prSet presAssocID="{20540788-792D-4E00-9271-D472CA0C94A3}" presName="theInnerList" presStyleCnt="0"/>
      <dgm:spPr/>
    </dgm:pt>
    <dgm:pt modelId="{25AB8335-0281-47F5-B55C-037BFDFF21E9}" type="pres">
      <dgm:prSet presAssocID="{50249293-F513-41C2-BBC5-32AC1F3E65CA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12FEF-C589-4FD5-A033-589F216EC061}" type="pres">
      <dgm:prSet presAssocID="{50249293-F513-41C2-BBC5-32AC1F3E65CA}" presName="aSpace2" presStyleCnt="0"/>
      <dgm:spPr/>
    </dgm:pt>
    <dgm:pt modelId="{192142E8-8E0D-4FEF-B0B7-6D6AFD3E00EF}" type="pres">
      <dgm:prSet presAssocID="{35F240E2-12E4-4883-B12E-855A42040875}" presName="childNode" presStyleLbl="node1" presStyleIdx="1" presStyleCnt="6" custScaleY="18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98232-6E03-458D-BE01-A4DA6F2CA06F}" type="pres">
      <dgm:prSet presAssocID="{20540788-792D-4E00-9271-D472CA0C94A3}" presName="aSpace" presStyleCnt="0"/>
      <dgm:spPr/>
    </dgm:pt>
    <dgm:pt modelId="{5F7D819F-1DF9-471A-BC2C-4D53EC3E5279}" type="pres">
      <dgm:prSet presAssocID="{727413D5-55D7-4BAB-87CF-2023918E4A51}" presName="compNode" presStyleCnt="0"/>
      <dgm:spPr/>
    </dgm:pt>
    <dgm:pt modelId="{4CB76D31-0762-47F1-A9EC-53ABFD5F601A}" type="pres">
      <dgm:prSet presAssocID="{727413D5-55D7-4BAB-87CF-2023918E4A51}" presName="aNode" presStyleLbl="bgShp" presStyleIdx="1" presStyleCnt="3"/>
      <dgm:spPr/>
      <dgm:t>
        <a:bodyPr/>
        <a:lstStyle/>
        <a:p>
          <a:endParaRPr lang="ru-RU"/>
        </a:p>
      </dgm:t>
    </dgm:pt>
    <dgm:pt modelId="{90E10EF5-54C9-4CFD-8019-B441D9C751DE}" type="pres">
      <dgm:prSet presAssocID="{727413D5-55D7-4BAB-87CF-2023918E4A51}" presName="textNode" presStyleLbl="bgShp" presStyleIdx="1" presStyleCnt="3"/>
      <dgm:spPr/>
      <dgm:t>
        <a:bodyPr/>
        <a:lstStyle/>
        <a:p>
          <a:endParaRPr lang="ru-RU"/>
        </a:p>
      </dgm:t>
    </dgm:pt>
    <dgm:pt modelId="{EA1BFEC3-245F-4CFD-AD58-32DCC61A5249}" type="pres">
      <dgm:prSet presAssocID="{727413D5-55D7-4BAB-87CF-2023918E4A51}" presName="compChildNode" presStyleCnt="0"/>
      <dgm:spPr/>
    </dgm:pt>
    <dgm:pt modelId="{1DF4A4F4-9B25-4583-9D3A-4FD45CCBE0F4}" type="pres">
      <dgm:prSet presAssocID="{727413D5-55D7-4BAB-87CF-2023918E4A51}" presName="theInnerList" presStyleCnt="0"/>
      <dgm:spPr/>
    </dgm:pt>
    <dgm:pt modelId="{B25B59B9-355A-46AD-9CBA-4327E712AFB8}" type="pres">
      <dgm:prSet presAssocID="{B75A4290-5AAD-4ACF-B322-FDA252FCD08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CE37A-11DD-40C6-BA18-D8849538A4F0}" type="pres">
      <dgm:prSet presAssocID="{B75A4290-5AAD-4ACF-B322-FDA252FCD088}" presName="aSpace2" presStyleCnt="0"/>
      <dgm:spPr/>
    </dgm:pt>
    <dgm:pt modelId="{1F6837D8-42EB-4443-BB9C-B66228D59EA3}" type="pres">
      <dgm:prSet presAssocID="{07555170-14AE-4133-8ED5-8360EED15DCB}" presName="childNode" presStyleLbl="node1" presStyleIdx="3" presStyleCnt="6" custScaleY="180470" custLinFactNeighborX="-4388" custLinFactNeighborY="6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B7129-8FB7-4795-BD1C-A0FE52E0DAD5}" type="pres">
      <dgm:prSet presAssocID="{727413D5-55D7-4BAB-87CF-2023918E4A51}" presName="aSpace" presStyleCnt="0"/>
      <dgm:spPr/>
    </dgm:pt>
    <dgm:pt modelId="{B44D3ED4-9300-46C0-A92A-80F46A10162A}" type="pres">
      <dgm:prSet presAssocID="{4CD3E8DC-2BE4-4BED-BC83-BD1B7EB409F9}" presName="compNode" presStyleCnt="0"/>
      <dgm:spPr/>
    </dgm:pt>
    <dgm:pt modelId="{745DA670-EE49-4108-A1AF-BD7652C2AC4A}" type="pres">
      <dgm:prSet presAssocID="{4CD3E8DC-2BE4-4BED-BC83-BD1B7EB409F9}" presName="aNode" presStyleLbl="bgShp" presStyleIdx="2" presStyleCnt="3"/>
      <dgm:spPr/>
      <dgm:t>
        <a:bodyPr/>
        <a:lstStyle/>
        <a:p>
          <a:endParaRPr lang="ru-RU"/>
        </a:p>
      </dgm:t>
    </dgm:pt>
    <dgm:pt modelId="{00A1847C-60BC-4914-A2EB-EA80BAE58578}" type="pres">
      <dgm:prSet presAssocID="{4CD3E8DC-2BE4-4BED-BC83-BD1B7EB409F9}" presName="textNode" presStyleLbl="bgShp" presStyleIdx="2" presStyleCnt="3"/>
      <dgm:spPr/>
      <dgm:t>
        <a:bodyPr/>
        <a:lstStyle/>
        <a:p>
          <a:endParaRPr lang="ru-RU"/>
        </a:p>
      </dgm:t>
    </dgm:pt>
    <dgm:pt modelId="{E751BD35-4A65-483B-A575-593DE3E237C6}" type="pres">
      <dgm:prSet presAssocID="{4CD3E8DC-2BE4-4BED-BC83-BD1B7EB409F9}" presName="compChildNode" presStyleCnt="0"/>
      <dgm:spPr/>
    </dgm:pt>
    <dgm:pt modelId="{0B511487-35BE-4311-898C-DD7171DF86B4}" type="pres">
      <dgm:prSet presAssocID="{4CD3E8DC-2BE4-4BED-BC83-BD1B7EB409F9}" presName="theInnerList" presStyleCnt="0"/>
      <dgm:spPr/>
    </dgm:pt>
    <dgm:pt modelId="{3DFAFFBF-0AA5-426D-939C-49C5FA5819E5}" type="pres">
      <dgm:prSet presAssocID="{8993A2DD-2F1B-4B29-9E48-0099BA0E4806}" presName="childNode" presStyleLbl="node1" presStyleIdx="4" presStyleCnt="6" custScaleY="125630" custLinFactNeighborX="1555" custLinFactNeighborY="-48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258CB-4DAF-43D2-B2A4-AA44DE92B7DD}" type="pres">
      <dgm:prSet presAssocID="{8993A2DD-2F1B-4B29-9E48-0099BA0E4806}" presName="aSpace2" presStyleCnt="0"/>
      <dgm:spPr/>
    </dgm:pt>
    <dgm:pt modelId="{3DBF0176-5A2E-4CA6-A71D-FD7F526ED4DB}" type="pres">
      <dgm:prSet presAssocID="{32D21932-BAED-4528-A6A9-02452DE74966}" presName="childNode" presStyleLbl="node1" presStyleIdx="5" presStyleCnt="6" custScaleY="148071" custLinFactNeighborX="5135" custLinFactNeighborY="-79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D03CDB-81C9-41B9-86B1-822B3794CC13}" srcId="{3010BA00-DBA5-4DE6-9C17-1D6FA5C73B41}" destId="{4CD3E8DC-2BE4-4BED-BC83-BD1B7EB409F9}" srcOrd="2" destOrd="0" parTransId="{780566A6-175E-4C14-9A61-F443EE735B7F}" sibTransId="{35E6BCBC-740D-4125-8376-FA1E58A54C6D}"/>
    <dgm:cxn modelId="{C7BA5F4D-4456-446C-9768-1CBD9412E472}" type="presOf" srcId="{727413D5-55D7-4BAB-87CF-2023918E4A51}" destId="{4CB76D31-0762-47F1-A9EC-53ABFD5F601A}" srcOrd="0" destOrd="0" presId="urn:microsoft.com/office/officeart/2005/8/layout/lProcess2"/>
    <dgm:cxn modelId="{EF88467A-2C6B-4B90-B9B7-E7B78BCD8A56}" type="presOf" srcId="{B75A4290-5AAD-4ACF-B322-FDA252FCD088}" destId="{B25B59B9-355A-46AD-9CBA-4327E712AFB8}" srcOrd="0" destOrd="0" presId="urn:microsoft.com/office/officeart/2005/8/layout/lProcess2"/>
    <dgm:cxn modelId="{4EC26BAB-7C2A-4B62-9D53-AF2A44D9F13F}" type="presOf" srcId="{3010BA00-DBA5-4DE6-9C17-1D6FA5C73B41}" destId="{CC070CD1-0616-4262-B72E-A97FABBBED21}" srcOrd="0" destOrd="0" presId="urn:microsoft.com/office/officeart/2005/8/layout/lProcess2"/>
    <dgm:cxn modelId="{9360252A-25B2-43EB-9908-0B98E5AB8439}" type="presOf" srcId="{07555170-14AE-4133-8ED5-8360EED15DCB}" destId="{1F6837D8-42EB-4443-BB9C-B66228D59EA3}" srcOrd="0" destOrd="0" presId="urn:microsoft.com/office/officeart/2005/8/layout/lProcess2"/>
    <dgm:cxn modelId="{A862E241-D215-48E9-BCF6-573F16AF6997}" srcId="{20540788-792D-4E00-9271-D472CA0C94A3}" destId="{50249293-F513-41C2-BBC5-32AC1F3E65CA}" srcOrd="0" destOrd="0" parTransId="{51ECBD84-93EE-4287-9A6D-B66F0877A32C}" sibTransId="{05263A37-3D89-4E4D-B8CD-AF2C9D0A05BA}"/>
    <dgm:cxn modelId="{3A5A1FE8-FAAD-4193-905E-2D7B3EC03C7C}" type="presOf" srcId="{8993A2DD-2F1B-4B29-9E48-0099BA0E4806}" destId="{3DFAFFBF-0AA5-426D-939C-49C5FA5819E5}" srcOrd="0" destOrd="0" presId="urn:microsoft.com/office/officeart/2005/8/layout/lProcess2"/>
    <dgm:cxn modelId="{FFBA991F-1AE6-4AE2-A615-5D85404F317E}" type="presOf" srcId="{50249293-F513-41C2-BBC5-32AC1F3E65CA}" destId="{25AB8335-0281-47F5-B55C-037BFDFF21E9}" srcOrd="0" destOrd="0" presId="urn:microsoft.com/office/officeart/2005/8/layout/lProcess2"/>
    <dgm:cxn modelId="{28EFCE7C-3B39-47BB-A39D-53277E6E6B64}" type="presOf" srcId="{4CD3E8DC-2BE4-4BED-BC83-BD1B7EB409F9}" destId="{745DA670-EE49-4108-A1AF-BD7652C2AC4A}" srcOrd="0" destOrd="0" presId="urn:microsoft.com/office/officeart/2005/8/layout/lProcess2"/>
    <dgm:cxn modelId="{B27617D3-6224-4B91-A1C3-1464B293DFC8}" srcId="{727413D5-55D7-4BAB-87CF-2023918E4A51}" destId="{B75A4290-5AAD-4ACF-B322-FDA252FCD088}" srcOrd="0" destOrd="0" parTransId="{C91DDE97-2F1A-4802-BCE2-FF1AC3431552}" sibTransId="{03AED0FF-2200-4D7E-8CF0-F25AC2A93E5B}"/>
    <dgm:cxn modelId="{000E0341-2E55-49A9-876C-61773E132525}" type="presOf" srcId="{4CD3E8DC-2BE4-4BED-BC83-BD1B7EB409F9}" destId="{00A1847C-60BC-4914-A2EB-EA80BAE58578}" srcOrd="1" destOrd="0" presId="urn:microsoft.com/office/officeart/2005/8/layout/lProcess2"/>
    <dgm:cxn modelId="{087CD02C-7E9F-44E9-AB6B-2663FE28FC62}" type="presOf" srcId="{727413D5-55D7-4BAB-87CF-2023918E4A51}" destId="{90E10EF5-54C9-4CFD-8019-B441D9C751DE}" srcOrd="1" destOrd="0" presId="urn:microsoft.com/office/officeart/2005/8/layout/lProcess2"/>
    <dgm:cxn modelId="{FCD6D5BC-FE61-4DF2-842C-978F5B22F6EC}" type="presOf" srcId="{20540788-792D-4E00-9271-D472CA0C94A3}" destId="{F7FD7595-10F2-4E4A-8937-A937FFDA18A9}" srcOrd="1" destOrd="0" presId="urn:microsoft.com/office/officeart/2005/8/layout/lProcess2"/>
    <dgm:cxn modelId="{33BEBB2C-2C67-4E1E-A292-5D465AF4ED56}" type="presOf" srcId="{32D21932-BAED-4528-A6A9-02452DE74966}" destId="{3DBF0176-5A2E-4CA6-A71D-FD7F526ED4DB}" srcOrd="0" destOrd="0" presId="urn:microsoft.com/office/officeart/2005/8/layout/lProcess2"/>
    <dgm:cxn modelId="{89245B8F-BCA1-4761-A9F8-2FAAFCEF4F43}" srcId="{4CD3E8DC-2BE4-4BED-BC83-BD1B7EB409F9}" destId="{32D21932-BAED-4528-A6A9-02452DE74966}" srcOrd="1" destOrd="0" parTransId="{815CF191-62A7-44E8-85A2-DBC2D72F1A6C}" sibTransId="{6C62058B-EEB6-486C-81CC-DDEEFC6A2B60}"/>
    <dgm:cxn modelId="{10034AB9-AFCE-4B65-A3C7-2C1A6E80ACDB}" srcId="{3010BA00-DBA5-4DE6-9C17-1D6FA5C73B41}" destId="{727413D5-55D7-4BAB-87CF-2023918E4A51}" srcOrd="1" destOrd="0" parTransId="{DC27CC76-137F-4EE7-8ED6-85E167CF68F0}" sibTransId="{2BAA1EFE-7DF5-4EC8-92E2-BCF580D12A18}"/>
    <dgm:cxn modelId="{650BC98F-2E17-4EAE-97ED-1DF9CE1379EF}" type="presOf" srcId="{35F240E2-12E4-4883-B12E-855A42040875}" destId="{192142E8-8E0D-4FEF-B0B7-6D6AFD3E00EF}" srcOrd="0" destOrd="0" presId="urn:microsoft.com/office/officeart/2005/8/layout/lProcess2"/>
    <dgm:cxn modelId="{980B7131-9B3F-4EFC-B817-661E7EBFE32E}" srcId="{4CD3E8DC-2BE4-4BED-BC83-BD1B7EB409F9}" destId="{8993A2DD-2F1B-4B29-9E48-0099BA0E4806}" srcOrd="0" destOrd="0" parTransId="{F0C6207C-BF50-4592-8373-0A3260ED0EFC}" sibTransId="{D3A1A787-46FF-45C1-ABCD-A1E318DC639E}"/>
    <dgm:cxn modelId="{53851E5C-6B05-4437-864C-B11B188F6B77}" type="presOf" srcId="{20540788-792D-4E00-9271-D472CA0C94A3}" destId="{C2EAAD85-CC2B-4B92-8014-02DFDBD00548}" srcOrd="0" destOrd="0" presId="urn:microsoft.com/office/officeart/2005/8/layout/lProcess2"/>
    <dgm:cxn modelId="{4DAD5F0A-88B0-441D-81A1-440805BC070D}" srcId="{727413D5-55D7-4BAB-87CF-2023918E4A51}" destId="{07555170-14AE-4133-8ED5-8360EED15DCB}" srcOrd="1" destOrd="0" parTransId="{C1CACF52-62DC-4A07-A200-BB0B9E31A380}" sibTransId="{244BC49E-45FC-402B-8B3E-087E0CB86BF5}"/>
    <dgm:cxn modelId="{22B35785-6737-48EA-9110-623C199E0910}" srcId="{20540788-792D-4E00-9271-D472CA0C94A3}" destId="{35F240E2-12E4-4883-B12E-855A42040875}" srcOrd="1" destOrd="0" parTransId="{BB0066EC-0CE2-48DC-B6E8-08CE64B5B7BD}" sibTransId="{26923232-90CE-45C6-AECA-29A172DEFDA6}"/>
    <dgm:cxn modelId="{5F45A991-681D-46A1-A8CA-8CD4D9DB5366}" srcId="{3010BA00-DBA5-4DE6-9C17-1D6FA5C73B41}" destId="{20540788-792D-4E00-9271-D472CA0C94A3}" srcOrd="0" destOrd="0" parTransId="{8FC037BF-C71F-4A10-B981-9AD8DE61C8FD}" sibTransId="{08B000A9-BDA5-4F78-91F4-BA57248A9681}"/>
    <dgm:cxn modelId="{B4E3A588-F237-47A4-9427-3B65E3840DDD}" type="presParOf" srcId="{CC070CD1-0616-4262-B72E-A97FABBBED21}" destId="{5903D5F7-DA80-4253-BD1E-7E3D9A0DEF27}" srcOrd="0" destOrd="0" presId="urn:microsoft.com/office/officeart/2005/8/layout/lProcess2"/>
    <dgm:cxn modelId="{30878227-4E0E-4369-A257-B9488D072B1C}" type="presParOf" srcId="{5903D5F7-DA80-4253-BD1E-7E3D9A0DEF27}" destId="{C2EAAD85-CC2B-4B92-8014-02DFDBD00548}" srcOrd="0" destOrd="0" presId="urn:microsoft.com/office/officeart/2005/8/layout/lProcess2"/>
    <dgm:cxn modelId="{6A6829C7-11B7-440F-AD15-ED4F8F50F4BB}" type="presParOf" srcId="{5903D5F7-DA80-4253-BD1E-7E3D9A0DEF27}" destId="{F7FD7595-10F2-4E4A-8937-A937FFDA18A9}" srcOrd="1" destOrd="0" presId="urn:microsoft.com/office/officeart/2005/8/layout/lProcess2"/>
    <dgm:cxn modelId="{29B95D0D-3D78-4966-92AD-92CCEF1DD554}" type="presParOf" srcId="{5903D5F7-DA80-4253-BD1E-7E3D9A0DEF27}" destId="{D1DBF2E2-A906-4E70-A863-B3B476F03973}" srcOrd="2" destOrd="0" presId="urn:microsoft.com/office/officeart/2005/8/layout/lProcess2"/>
    <dgm:cxn modelId="{A82D5369-1ABF-4B22-9B9B-F11A611A4E52}" type="presParOf" srcId="{D1DBF2E2-A906-4E70-A863-B3B476F03973}" destId="{A9BCEA1F-CE4D-413C-BCEF-275C87CB91A5}" srcOrd="0" destOrd="0" presId="urn:microsoft.com/office/officeart/2005/8/layout/lProcess2"/>
    <dgm:cxn modelId="{AEF5F050-CD02-4491-9212-BF7434110223}" type="presParOf" srcId="{A9BCEA1F-CE4D-413C-BCEF-275C87CB91A5}" destId="{25AB8335-0281-47F5-B55C-037BFDFF21E9}" srcOrd="0" destOrd="0" presId="urn:microsoft.com/office/officeart/2005/8/layout/lProcess2"/>
    <dgm:cxn modelId="{500E766E-048B-4A6C-A34F-A67C3430BF18}" type="presParOf" srcId="{A9BCEA1F-CE4D-413C-BCEF-275C87CB91A5}" destId="{7CD12FEF-C589-4FD5-A033-589F216EC061}" srcOrd="1" destOrd="0" presId="urn:microsoft.com/office/officeart/2005/8/layout/lProcess2"/>
    <dgm:cxn modelId="{04FBBE13-74F8-4CB8-80E3-6CD5EBFA9F72}" type="presParOf" srcId="{A9BCEA1F-CE4D-413C-BCEF-275C87CB91A5}" destId="{192142E8-8E0D-4FEF-B0B7-6D6AFD3E00EF}" srcOrd="2" destOrd="0" presId="urn:microsoft.com/office/officeart/2005/8/layout/lProcess2"/>
    <dgm:cxn modelId="{642A5ABD-FC88-42D3-8C92-AA902074C266}" type="presParOf" srcId="{CC070CD1-0616-4262-B72E-A97FABBBED21}" destId="{8A898232-6E03-458D-BE01-A4DA6F2CA06F}" srcOrd="1" destOrd="0" presId="urn:microsoft.com/office/officeart/2005/8/layout/lProcess2"/>
    <dgm:cxn modelId="{F30390E2-038A-4880-BF25-017E3350F285}" type="presParOf" srcId="{CC070CD1-0616-4262-B72E-A97FABBBED21}" destId="{5F7D819F-1DF9-471A-BC2C-4D53EC3E5279}" srcOrd="2" destOrd="0" presId="urn:microsoft.com/office/officeart/2005/8/layout/lProcess2"/>
    <dgm:cxn modelId="{DB8E9432-3180-453D-8A07-028EB644E51C}" type="presParOf" srcId="{5F7D819F-1DF9-471A-BC2C-4D53EC3E5279}" destId="{4CB76D31-0762-47F1-A9EC-53ABFD5F601A}" srcOrd="0" destOrd="0" presId="urn:microsoft.com/office/officeart/2005/8/layout/lProcess2"/>
    <dgm:cxn modelId="{68345D37-D98E-49E4-9343-200823B0119E}" type="presParOf" srcId="{5F7D819F-1DF9-471A-BC2C-4D53EC3E5279}" destId="{90E10EF5-54C9-4CFD-8019-B441D9C751DE}" srcOrd="1" destOrd="0" presId="urn:microsoft.com/office/officeart/2005/8/layout/lProcess2"/>
    <dgm:cxn modelId="{ACBA76E6-CA39-475F-A996-756380AD452D}" type="presParOf" srcId="{5F7D819F-1DF9-471A-BC2C-4D53EC3E5279}" destId="{EA1BFEC3-245F-4CFD-AD58-32DCC61A5249}" srcOrd="2" destOrd="0" presId="urn:microsoft.com/office/officeart/2005/8/layout/lProcess2"/>
    <dgm:cxn modelId="{4A4E056F-597C-40D8-8F80-9E922EF0063E}" type="presParOf" srcId="{EA1BFEC3-245F-4CFD-AD58-32DCC61A5249}" destId="{1DF4A4F4-9B25-4583-9D3A-4FD45CCBE0F4}" srcOrd="0" destOrd="0" presId="urn:microsoft.com/office/officeart/2005/8/layout/lProcess2"/>
    <dgm:cxn modelId="{C76CC2FA-A69C-416A-9A87-BB20A351E6EA}" type="presParOf" srcId="{1DF4A4F4-9B25-4583-9D3A-4FD45CCBE0F4}" destId="{B25B59B9-355A-46AD-9CBA-4327E712AFB8}" srcOrd="0" destOrd="0" presId="urn:microsoft.com/office/officeart/2005/8/layout/lProcess2"/>
    <dgm:cxn modelId="{E97187EB-18AF-4EF3-90FC-C1BA43FACD8D}" type="presParOf" srcId="{1DF4A4F4-9B25-4583-9D3A-4FD45CCBE0F4}" destId="{40DCE37A-11DD-40C6-BA18-D8849538A4F0}" srcOrd="1" destOrd="0" presId="urn:microsoft.com/office/officeart/2005/8/layout/lProcess2"/>
    <dgm:cxn modelId="{BEC1EF9E-D72F-4FAC-A144-BC660F29106F}" type="presParOf" srcId="{1DF4A4F4-9B25-4583-9D3A-4FD45CCBE0F4}" destId="{1F6837D8-42EB-4443-BB9C-B66228D59EA3}" srcOrd="2" destOrd="0" presId="urn:microsoft.com/office/officeart/2005/8/layout/lProcess2"/>
    <dgm:cxn modelId="{F6F29841-22E2-42DF-80D1-42BB761277D3}" type="presParOf" srcId="{CC070CD1-0616-4262-B72E-A97FABBBED21}" destId="{4C5B7129-8FB7-4795-BD1C-A0FE52E0DAD5}" srcOrd="3" destOrd="0" presId="urn:microsoft.com/office/officeart/2005/8/layout/lProcess2"/>
    <dgm:cxn modelId="{49897A83-D737-47F5-B39E-4031BE673552}" type="presParOf" srcId="{CC070CD1-0616-4262-B72E-A97FABBBED21}" destId="{B44D3ED4-9300-46C0-A92A-80F46A10162A}" srcOrd="4" destOrd="0" presId="urn:microsoft.com/office/officeart/2005/8/layout/lProcess2"/>
    <dgm:cxn modelId="{2406B64F-8C52-44DE-ABA0-E189D9F71388}" type="presParOf" srcId="{B44D3ED4-9300-46C0-A92A-80F46A10162A}" destId="{745DA670-EE49-4108-A1AF-BD7652C2AC4A}" srcOrd="0" destOrd="0" presId="urn:microsoft.com/office/officeart/2005/8/layout/lProcess2"/>
    <dgm:cxn modelId="{D3DA55CA-3B29-4447-A2EC-6B13F0DB8BE9}" type="presParOf" srcId="{B44D3ED4-9300-46C0-A92A-80F46A10162A}" destId="{00A1847C-60BC-4914-A2EB-EA80BAE58578}" srcOrd="1" destOrd="0" presId="urn:microsoft.com/office/officeart/2005/8/layout/lProcess2"/>
    <dgm:cxn modelId="{24D30835-A120-4529-A40F-6398C850DF5D}" type="presParOf" srcId="{B44D3ED4-9300-46C0-A92A-80F46A10162A}" destId="{E751BD35-4A65-483B-A575-593DE3E237C6}" srcOrd="2" destOrd="0" presId="urn:microsoft.com/office/officeart/2005/8/layout/lProcess2"/>
    <dgm:cxn modelId="{BE2BD71D-3765-464B-96DA-268127B17597}" type="presParOf" srcId="{E751BD35-4A65-483B-A575-593DE3E237C6}" destId="{0B511487-35BE-4311-898C-DD7171DF86B4}" srcOrd="0" destOrd="0" presId="urn:microsoft.com/office/officeart/2005/8/layout/lProcess2"/>
    <dgm:cxn modelId="{FB40A2C5-2669-48B1-A520-DC34B2B357EA}" type="presParOf" srcId="{0B511487-35BE-4311-898C-DD7171DF86B4}" destId="{3DFAFFBF-0AA5-426D-939C-49C5FA5819E5}" srcOrd="0" destOrd="0" presId="urn:microsoft.com/office/officeart/2005/8/layout/lProcess2"/>
    <dgm:cxn modelId="{26EBED5A-7DA0-4D51-9DA9-4385DF1BA097}" type="presParOf" srcId="{0B511487-35BE-4311-898C-DD7171DF86B4}" destId="{F39258CB-4DAF-43D2-B2A4-AA44DE92B7DD}" srcOrd="1" destOrd="0" presId="urn:microsoft.com/office/officeart/2005/8/layout/lProcess2"/>
    <dgm:cxn modelId="{66971E11-974B-4AB6-829F-8C42FA0CE85E}" type="presParOf" srcId="{0B511487-35BE-4311-898C-DD7171DF86B4}" destId="{3DBF0176-5A2E-4CA6-A71D-FD7F526ED4D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17C7A7-EEE6-42D7-A93C-247BEC29F4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316674-0BB8-4379-9F02-92EFEC0E514B}">
      <dgm:prSet phldrT="[Текст]"/>
      <dgm:spPr/>
      <dgm:t>
        <a:bodyPr/>
        <a:lstStyle/>
        <a:p>
          <a:r>
            <a:rPr lang="ru-RU" dirty="0" smtClean="0"/>
            <a:t>Стратегия актуализации угрозы</a:t>
          </a:r>
          <a:endParaRPr lang="ru-RU" dirty="0"/>
        </a:p>
      </dgm:t>
    </dgm:pt>
    <dgm:pt modelId="{B194F427-5FA8-4652-8686-0C2163D64F96}" type="parTrans" cxnId="{B84606B0-BDDD-4D33-B4DE-129273C9DD84}">
      <dgm:prSet/>
      <dgm:spPr/>
      <dgm:t>
        <a:bodyPr/>
        <a:lstStyle/>
        <a:p>
          <a:endParaRPr lang="ru-RU"/>
        </a:p>
      </dgm:t>
    </dgm:pt>
    <dgm:pt modelId="{B63E86E5-9D0E-4582-B087-A25E164A1BF9}" type="sibTrans" cxnId="{B84606B0-BDDD-4D33-B4DE-129273C9DD84}">
      <dgm:prSet/>
      <dgm:spPr/>
      <dgm:t>
        <a:bodyPr/>
        <a:lstStyle/>
        <a:p>
          <a:endParaRPr lang="ru-RU"/>
        </a:p>
      </dgm:t>
    </dgm:pt>
    <dgm:pt modelId="{E4DB051D-37C0-4D21-962D-9A6B43019827}">
      <dgm:prSet phldrT="[Текст]"/>
      <dgm:spPr/>
      <dgm:t>
        <a:bodyPr/>
        <a:lstStyle/>
        <a:p>
          <a:r>
            <a:rPr lang="ru-RU" dirty="0" smtClean="0"/>
            <a:t>Выявление угрозы и попытка связать конкретное историческое исследование с актуальной общественной и культурной опасностью</a:t>
          </a:r>
          <a:endParaRPr lang="ru-RU" dirty="0"/>
        </a:p>
      </dgm:t>
    </dgm:pt>
    <dgm:pt modelId="{706B8CD0-3D97-4F0A-97AB-BD7ACEDFD495}" type="parTrans" cxnId="{BBE127E8-76A8-4578-84D1-90B122C63E80}">
      <dgm:prSet/>
      <dgm:spPr/>
      <dgm:t>
        <a:bodyPr/>
        <a:lstStyle/>
        <a:p>
          <a:endParaRPr lang="ru-RU"/>
        </a:p>
      </dgm:t>
    </dgm:pt>
    <dgm:pt modelId="{F8EE1531-C0EF-4C7E-93B9-69F5F337179F}" type="sibTrans" cxnId="{BBE127E8-76A8-4578-84D1-90B122C63E80}">
      <dgm:prSet/>
      <dgm:spPr/>
      <dgm:t>
        <a:bodyPr/>
        <a:lstStyle/>
        <a:p>
          <a:endParaRPr lang="ru-RU"/>
        </a:p>
      </dgm:t>
    </dgm:pt>
    <dgm:pt modelId="{2398AC78-0F51-468C-B327-B7499339F443}">
      <dgm:prSet phldrT="[Текст]"/>
      <dgm:spPr/>
      <dgm:t>
        <a:bodyPr/>
        <a:lstStyle/>
        <a:p>
          <a:r>
            <a:rPr lang="ru-RU" dirty="0" smtClean="0"/>
            <a:t>Стратегия исторического анализа</a:t>
          </a:r>
          <a:endParaRPr lang="ru-RU" dirty="0"/>
        </a:p>
      </dgm:t>
    </dgm:pt>
    <dgm:pt modelId="{94431520-AC30-46A0-A23D-E050FCB8C3DC}" type="parTrans" cxnId="{A6687835-DEF7-417C-BC66-D56553A1E8A5}">
      <dgm:prSet/>
      <dgm:spPr/>
      <dgm:t>
        <a:bodyPr/>
        <a:lstStyle/>
        <a:p>
          <a:endParaRPr lang="ru-RU"/>
        </a:p>
      </dgm:t>
    </dgm:pt>
    <dgm:pt modelId="{633B62D4-D677-4A79-AC72-194783528B19}" type="sibTrans" cxnId="{A6687835-DEF7-417C-BC66-D56553A1E8A5}">
      <dgm:prSet/>
      <dgm:spPr/>
      <dgm:t>
        <a:bodyPr/>
        <a:lstStyle/>
        <a:p>
          <a:endParaRPr lang="ru-RU"/>
        </a:p>
      </dgm:t>
    </dgm:pt>
    <dgm:pt modelId="{0B7B74F1-6E8B-4BAA-A4F5-6F4580274559}">
      <dgm:prSet phldrT="[Текст]"/>
      <dgm:spPr/>
      <dgm:t>
        <a:bodyPr/>
        <a:lstStyle/>
        <a:p>
          <a:r>
            <a:rPr lang="ru-RU" dirty="0" smtClean="0"/>
            <a:t>изучение угрозы (или её прообраза в прошлом)</a:t>
          </a:r>
          <a:endParaRPr lang="ru-RU" dirty="0"/>
        </a:p>
      </dgm:t>
    </dgm:pt>
    <dgm:pt modelId="{55C630F0-D99B-41A1-8060-A067D269DE53}" type="parTrans" cxnId="{CCA512BE-5559-4B3F-ADB7-2E2323C95A20}">
      <dgm:prSet/>
      <dgm:spPr/>
      <dgm:t>
        <a:bodyPr/>
        <a:lstStyle/>
        <a:p>
          <a:endParaRPr lang="ru-RU"/>
        </a:p>
      </dgm:t>
    </dgm:pt>
    <dgm:pt modelId="{83B68AC2-CE94-4F0D-87E2-577B5847FBA2}" type="sibTrans" cxnId="{CCA512BE-5559-4B3F-ADB7-2E2323C95A20}">
      <dgm:prSet/>
      <dgm:spPr/>
      <dgm:t>
        <a:bodyPr/>
        <a:lstStyle/>
        <a:p>
          <a:endParaRPr lang="ru-RU"/>
        </a:p>
      </dgm:t>
    </dgm:pt>
    <dgm:pt modelId="{3C912589-A916-4D19-B818-21C5FAF22D3D}">
      <dgm:prSet phldrT="[Текст]"/>
      <dgm:spPr/>
      <dgm:t>
        <a:bodyPr/>
        <a:lstStyle/>
        <a:p>
          <a:r>
            <a:rPr lang="ru-RU" dirty="0" smtClean="0"/>
            <a:t>Стратегии самоорганизации</a:t>
          </a:r>
          <a:endParaRPr lang="ru-RU" dirty="0"/>
        </a:p>
      </dgm:t>
    </dgm:pt>
    <dgm:pt modelId="{C82315D9-76B7-409E-AAAE-B88D44F8CE91}" type="parTrans" cxnId="{0B995FA9-D99D-4C65-B5CC-B0CFB267C61C}">
      <dgm:prSet/>
      <dgm:spPr/>
      <dgm:t>
        <a:bodyPr/>
        <a:lstStyle/>
        <a:p>
          <a:endParaRPr lang="ru-RU"/>
        </a:p>
      </dgm:t>
    </dgm:pt>
    <dgm:pt modelId="{BFF936AE-2F09-4BF7-8001-BDB63A31AC19}" type="sibTrans" cxnId="{0B995FA9-D99D-4C65-B5CC-B0CFB267C61C}">
      <dgm:prSet/>
      <dgm:spPr/>
      <dgm:t>
        <a:bodyPr/>
        <a:lstStyle/>
        <a:p>
          <a:endParaRPr lang="ru-RU"/>
        </a:p>
      </dgm:t>
    </dgm:pt>
    <dgm:pt modelId="{EA8F2314-E368-4334-B600-9BBBC451D7C5}">
      <dgm:prSet phldrT="[Текст]"/>
      <dgm:spPr/>
      <dgm:t>
        <a:bodyPr/>
        <a:lstStyle/>
        <a:p>
          <a:r>
            <a:rPr lang="ru-RU" dirty="0" smtClean="0"/>
            <a:t>выработка солидарности, формирование коллективных чувств, классовой сознательности и самоорганизации угнетённых и эксплуатируемых</a:t>
          </a:r>
          <a:endParaRPr lang="ru-RU" dirty="0"/>
        </a:p>
      </dgm:t>
    </dgm:pt>
    <dgm:pt modelId="{1A9DA5C6-5E0F-449E-8B36-C0FCE244B34B}" type="parTrans" cxnId="{A1ADC5FF-14BA-467E-BF01-266EB904D771}">
      <dgm:prSet/>
      <dgm:spPr/>
      <dgm:t>
        <a:bodyPr/>
        <a:lstStyle/>
        <a:p>
          <a:endParaRPr lang="ru-RU"/>
        </a:p>
      </dgm:t>
    </dgm:pt>
    <dgm:pt modelId="{B77A2522-A322-45E5-9E61-BAF03566F9E3}" type="sibTrans" cxnId="{A1ADC5FF-14BA-467E-BF01-266EB904D771}">
      <dgm:prSet/>
      <dgm:spPr/>
      <dgm:t>
        <a:bodyPr/>
        <a:lstStyle/>
        <a:p>
          <a:endParaRPr lang="ru-RU"/>
        </a:p>
      </dgm:t>
    </dgm:pt>
    <dgm:pt modelId="{1155BBC5-00FC-4E7B-B77F-0D2B7CCAEFEB}">
      <dgm:prSet/>
      <dgm:spPr/>
      <dgm:t>
        <a:bodyPr/>
        <a:lstStyle/>
        <a:p>
          <a:r>
            <a:rPr lang="ru-RU" dirty="0" smtClean="0"/>
            <a:t>Рефлексивно-реконструктивные стратегии</a:t>
          </a:r>
          <a:endParaRPr lang="ru-RU" dirty="0"/>
        </a:p>
      </dgm:t>
    </dgm:pt>
    <dgm:pt modelId="{25B9685D-CDFC-4E92-A3CB-7DA909BB2326}" type="parTrans" cxnId="{79606127-FF71-48DE-A905-BD18BC89EF84}">
      <dgm:prSet/>
      <dgm:spPr/>
      <dgm:t>
        <a:bodyPr/>
        <a:lstStyle/>
        <a:p>
          <a:endParaRPr lang="ru-RU"/>
        </a:p>
      </dgm:t>
    </dgm:pt>
    <dgm:pt modelId="{C32E4EF5-91F6-45FC-9AF2-D95826CF64FA}" type="sibTrans" cxnId="{79606127-FF71-48DE-A905-BD18BC89EF84}">
      <dgm:prSet/>
      <dgm:spPr/>
      <dgm:t>
        <a:bodyPr/>
        <a:lstStyle/>
        <a:p>
          <a:endParaRPr lang="ru-RU"/>
        </a:p>
      </dgm:t>
    </dgm:pt>
    <dgm:pt modelId="{982DDB1D-B01B-4119-9FA8-51294D5F5A69}">
      <dgm:prSet/>
      <dgm:spPr/>
      <dgm:t>
        <a:bodyPr/>
        <a:lstStyle/>
        <a:p>
          <a:endParaRPr lang="ru-RU" sz="900"/>
        </a:p>
      </dgm:t>
    </dgm:pt>
    <dgm:pt modelId="{660A1904-B31B-4B5E-B988-3D150436123C}" type="parTrans" cxnId="{39366532-C0AF-4386-B9E7-CCC9909236A3}">
      <dgm:prSet/>
      <dgm:spPr/>
      <dgm:t>
        <a:bodyPr/>
        <a:lstStyle/>
        <a:p>
          <a:endParaRPr lang="ru-RU"/>
        </a:p>
      </dgm:t>
    </dgm:pt>
    <dgm:pt modelId="{FE2F2EC1-FE4F-44F2-A31A-A47DED7BCE2B}" type="sibTrans" cxnId="{39366532-C0AF-4386-B9E7-CCC9909236A3}">
      <dgm:prSet/>
      <dgm:spPr/>
      <dgm:t>
        <a:bodyPr/>
        <a:lstStyle/>
        <a:p>
          <a:endParaRPr lang="ru-RU"/>
        </a:p>
      </dgm:t>
    </dgm:pt>
    <dgm:pt modelId="{93065DAE-4394-479D-85DC-CA79042AF3B2}">
      <dgm:prSet custT="1"/>
      <dgm:spPr/>
      <dgm:t>
        <a:bodyPr/>
        <a:lstStyle/>
        <a:p>
          <a:r>
            <a:rPr lang="ru-RU" sz="1200" dirty="0" smtClean="0"/>
            <a:t>товарищеская критика и самокритика и обращение к наследию Маркса, Энгельса и Ленина (следование ленинским принципам, исправление искажений марксистской теории и другие)</a:t>
          </a:r>
          <a:endParaRPr lang="ru-RU" sz="1200" dirty="0"/>
        </a:p>
      </dgm:t>
    </dgm:pt>
    <dgm:pt modelId="{B3E48976-5C5D-4565-9C0E-FBA8E0D577D2}" type="parTrans" cxnId="{0CC997A3-DEE8-4E63-872E-3378BFECC1B1}">
      <dgm:prSet/>
      <dgm:spPr/>
      <dgm:t>
        <a:bodyPr/>
        <a:lstStyle/>
        <a:p>
          <a:endParaRPr lang="ru-RU"/>
        </a:p>
      </dgm:t>
    </dgm:pt>
    <dgm:pt modelId="{795A9045-4BAF-4C99-9C9E-9A4BCD765AFB}" type="sibTrans" cxnId="{0CC997A3-DEE8-4E63-872E-3378BFECC1B1}">
      <dgm:prSet/>
      <dgm:spPr/>
      <dgm:t>
        <a:bodyPr/>
        <a:lstStyle/>
        <a:p>
          <a:endParaRPr lang="ru-RU"/>
        </a:p>
      </dgm:t>
    </dgm:pt>
    <dgm:pt modelId="{37CFCA3D-B90C-4E43-B7BC-7392E79C2CA5}" type="pres">
      <dgm:prSet presAssocID="{9317C7A7-EEE6-42D7-A93C-247BEC29F4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7E086-EABD-4C95-ACA9-05276E6EC6FE}" type="pres">
      <dgm:prSet presAssocID="{0F316674-0BB8-4379-9F02-92EFEC0E514B}" presName="linNode" presStyleCnt="0"/>
      <dgm:spPr/>
    </dgm:pt>
    <dgm:pt modelId="{64CBE87D-8C9E-4A38-A938-E0E678771889}" type="pres">
      <dgm:prSet presAssocID="{0F316674-0BB8-4379-9F02-92EFEC0E514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15F05-6B96-4DBA-BF7C-A6DC19F4D18F}" type="pres">
      <dgm:prSet presAssocID="{0F316674-0BB8-4379-9F02-92EFEC0E514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FCA3A-432D-4A5D-B762-6D951DE00889}" type="pres">
      <dgm:prSet presAssocID="{B63E86E5-9D0E-4582-B087-A25E164A1BF9}" presName="sp" presStyleCnt="0"/>
      <dgm:spPr/>
    </dgm:pt>
    <dgm:pt modelId="{4D83DFEC-0AC8-47DF-A998-02D8CFB694BD}" type="pres">
      <dgm:prSet presAssocID="{2398AC78-0F51-468C-B327-B7499339F443}" presName="linNode" presStyleCnt="0"/>
      <dgm:spPr/>
    </dgm:pt>
    <dgm:pt modelId="{A837107D-F83E-4C46-9139-7EB8AAAD4065}" type="pres">
      <dgm:prSet presAssocID="{2398AC78-0F51-468C-B327-B7499339F44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087F8-DBCD-4CCC-8328-DFCA875E2A8F}" type="pres">
      <dgm:prSet presAssocID="{2398AC78-0F51-468C-B327-B7499339F44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48258-69B5-4E05-8ED3-B93BA457423A}" type="pres">
      <dgm:prSet presAssocID="{633B62D4-D677-4A79-AC72-194783528B19}" presName="sp" presStyleCnt="0"/>
      <dgm:spPr/>
    </dgm:pt>
    <dgm:pt modelId="{7B0AADF2-8F74-427A-858B-2EBAE33E8A90}" type="pres">
      <dgm:prSet presAssocID="{3C912589-A916-4D19-B818-21C5FAF22D3D}" presName="linNode" presStyleCnt="0"/>
      <dgm:spPr/>
    </dgm:pt>
    <dgm:pt modelId="{63B7A970-CD15-4353-BA54-EE1F79889786}" type="pres">
      <dgm:prSet presAssocID="{3C912589-A916-4D19-B818-21C5FAF22D3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F5C89-40B4-4786-835F-1DF6B4895815}" type="pres">
      <dgm:prSet presAssocID="{3C912589-A916-4D19-B818-21C5FAF22D3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56F7F-B904-4D37-AB30-27DEABAEFBF4}" type="pres">
      <dgm:prSet presAssocID="{BFF936AE-2F09-4BF7-8001-BDB63A31AC19}" presName="sp" presStyleCnt="0"/>
      <dgm:spPr/>
    </dgm:pt>
    <dgm:pt modelId="{BC0654ED-F764-43E6-A8B5-16AACA4177D5}" type="pres">
      <dgm:prSet presAssocID="{1155BBC5-00FC-4E7B-B77F-0D2B7CCAEFEB}" presName="linNode" presStyleCnt="0"/>
      <dgm:spPr/>
    </dgm:pt>
    <dgm:pt modelId="{E20C88FF-41A0-4645-9C0D-7CF43260FF07}" type="pres">
      <dgm:prSet presAssocID="{1155BBC5-00FC-4E7B-B77F-0D2B7CCAEFE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FD558-131E-4D14-8046-99ADC1AB874D}" type="pres">
      <dgm:prSet presAssocID="{1155BBC5-00FC-4E7B-B77F-0D2B7CCAEFE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3C31A-D478-488D-823B-72C587A32C2A}" type="presOf" srcId="{9317C7A7-EEE6-42D7-A93C-247BEC29F4AE}" destId="{37CFCA3D-B90C-4E43-B7BC-7392E79C2CA5}" srcOrd="0" destOrd="0" presId="urn:microsoft.com/office/officeart/2005/8/layout/vList5"/>
    <dgm:cxn modelId="{8EFEF41C-25B6-4C87-93CB-708305A2645A}" type="presOf" srcId="{3C912589-A916-4D19-B818-21C5FAF22D3D}" destId="{63B7A970-CD15-4353-BA54-EE1F79889786}" srcOrd="0" destOrd="0" presId="urn:microsoft.com/office/officeart/2005/8/layout/vList5"/>
    <dgm:cxn modelId="{A1ADC5FF-14BA-467E-BF01-266EB904D771}" srcId="{3C912589-A916-4D19-B818-21C5FAF22D3D}" destId="{EA8F2314-E368-4334-B600-9BBBC451D7C5}" srcOrd="0" destOrd="0" parTransId="{1A9DA5C6-5E0F-449E-8B36-C0FCE244B34B}" sibTransId="{B77A2522-A322-45E5-9E61-BAF03566F9E3}"/>
    <dgm:cxn modelId="{44C54402-DAB3-429A-BFB8-BD68D4A377AD}" type="presOf" srcId="{2398AC78-0F51-468C-B327-B7499339F443}" destId="{A837107D-F83E-4C46-9139-7EB8AAAD4065}" srcOrd="0" destOrd="0" presId="urn:microsoft.com/office/officeart/2005/8/layout/vList5"/>
    <dgm:cxn modelId="{EC6B43AB-CC96-435F-ADC5-174138F41BF2}" type="presOf" srcId="{982DDB1D-B01B-4119-9FA8-51294D5F5A69}" destId="{275FD558-131E-4D14-8046-99ADC1AB874D}" srcOrd="0" destOrd="0" presId="urn:microsoft.com/office/officeart/2005/8/layout/vList5"/>
    <dgm:cxn modelId="{A6687835-DEF7-417C-BC66-D56553A1E8A5}" srcId="{9317C7A7-EEE6-42D7-A93C-247BEC29F4AE}" destId="{2398AC78-0F51-468C-B327-B7499339F443}" srcOrd="1" destOrd="0" parTransId="{94431520-AC30-46A0-A23D-E050FCB8C3DC}" sibTransId="{633B62D4-D677-4A79-AC72-194783528B19}"/>
    <dgm:cxn modelId="{057FF30C-EBD6-4CC8-99F1-9ED26C945D5F}" type="presOf" srcId="{0B7B74F1-6E8B-4BAA-A4F5-6F4580274559}" destId="{2EA087F8-DBCD-4CCC-8328-DFCA875E2A8F}" srcOrd="0" destOrd="0" presId="urn:microsoft.com/office/officeart/2005/8/layout/vList5"/>
    <dgm:cxn modelId="{39366532-C0AF-4386-B9E7-CCC9909236A3}" srcId="{1155BBC5-00FC-4E7B-B77F-0D2B7CCAEFEB}" destId="{982DDB1D-B01B-4119-9FA8-51294D5F5A69}" srcOrd="0" destOrd="0" parTransId="{660A1904-B31B-4B5E-B988-3D150436123C}" sibTransId="{FE2F2EC1-FE4F-44F2-A31A-A47DED7BCE2B}"/>
    <dgm:cxn modelId="{2B66E09A-D113-4040-8645-A4F447E386F3}" type="presOf" srcId="{93065DAE-4394-479D-85DC-CA79042AF3B2}" destId="{275FD558-131E-4D14-8046-99ADC1AB874D}" srcOrd="0" destOrd="1" presId="urn:microsoft.com/office/officeart/2005/8/layout/vList5"/>
    <dgm:cxn modelId="{036EC531-7485-4D85-9CD3-BB8AE252FE02}" type="presOf" srcId="{E4DB051D-37C0-4D21-962D-9A6B43019827}" destId="{77615F05-6B96-4DBA-BF7C-A6DC19F4D18F}" srcOrd="0" destOrd="0" presId="urn:microsoft.com/office/officeart/2005/8/layout/vList5"/>
    <dgm:cxn modelId="{D14A996B-BAC7-4384-9C2A-945805EF9578}" type="presOf" srcId="{EA8F2314-E368-4334-B600-9BBBC451D7C5}" destId="{7DDF5C89-40B4-4786-835F-1DF6B4895815}" srcOrd="0" destOrd="0" presId="urn:microsoft.com/office/officeart/2005/8/layout/vList5"/>
    <dgm:cxn modelId="{B84606B0-BDDD-4D33-B4DE-129273C9DD84}" srcId="{9317C7A7-EEE6-42D7-A93C-247BEC29F4AE}" destId="{0F316674-0BB8-4379-9F02-92EFEC0E514B}" srcOrd="0" destOrd="0" parTransId="{B194F427-5FA8-4652-8686-0C2163D64F96}" sibTransId="{B63E86E5-9D0E-4582-B087-A25E164A1BF9}"/>
    <dgm:cxn modelId="{BBE127E8-76A8-4578-84D1-90B122C63E80}" srcId="{0F316674-0BB8-4379-9F02-92EFEC0E514B}" destId="{E4DB051D-37C0-4D21-962D-9A6B43019827}" srcOrd="0" destOrd="0" parTransId="{706B8CD0-3D97-4F0A-97AB-BD7ACEDFD495}" sibTransId="{F8EE1531-C0EF-4C7E-93B9-69F5F337179F}"/>
    <dgm:cxn modelId="{0CC997A3-DEE8-4E63-872E-3378BFECC1B1}" srcId="{1155BBC5-00FC-4E7B-B77F-0D2B7CCAEFEB}" destId="{93065DAE-4394-479D-85DC-CA79042AF3B2}" srcOrd="1" destOrd="0" parTransId="{B3E48976-5C5D-4565-9C0E-FBA8E0D577D2}" sibTransId="{795A9045-4BAF-4C99-9C9E-9A4BCD765AFB}"/>
    <dgm:cxn modelId="{0B995FA9-D99D-4C65-B5CC-B0CFB267C61C}" srcId="{9317C7A7-EEE6-42D7-A93C-247BEC29F4AE}" destId="{3C912589-A916-4D19-B818-21C5FAF22D3D}" srcOrd="2" destOrd="0" parTransId="{C82315D9-76B7-409E-AAAE-B88D44F8CE91}" sibTransId="{BFF936AE-2F09-4BF7-8001-BDB63A31AC19}"/>
    <dgm:cxn modelId="{0789F182-C8C4-44FF-B027-17635E9A6627}" type="presOf" srcId="{1155BBC5-00FC-4E7B-B77F-0D2B7CCAEFEB}" destId="{E20C88FF-41A0-4645-9C0D-7CF43260FF07}" srcOrd="0" destOrd="0" presId="urn:microsoft.com/office/officeart/2005/8/layout/vList5"/>
    <dgm:cxn modelId="{79606127-FF71-48DE-A905-BD18BC89EF84}" srcId="{9317C7A7-EEE6-42D7-A93C-247BEC29F4AE}" destId="{1155BBC5-00FC-4E7B-B77F-0D2B7CCAEFEB}" srcOrd="3" destOrd="0" parTransId="{25B9685D-CDFC-4E92-A3CB-7DA909BB2326}" sibTransId="{C32E4EF5-91F6-45FC-9AF2-D95826CF64FA}"/>
    <dgm:cxn modelId="{CCA512BE-5559-4B3F-ADB7-2E2323C95A20}" srcId="{2398AC78-0F51-468C-B327-B7499339F443}" destId="{0B7B74F1-6E8B-4BAA-A4F5-6F4580274559}" srcOrd="0" destOrd="0" parTransId="{55C630F0-D99B-41A1-8060-A067D269DE53}" sibTransId="{83B68AC2-CE94-4F0D-87E2-577B5847FBA2}"/>
    <dgm:cxn modelId="{29FDE356-4435-404C-943E-3A324539C7E2}" type="presOf" srcId="{0F316674-0BB8-4379-9F02-92EFEC0E514B}" destId="{64CBE87D-8C9E-4A38-A938-E0E678771889}" srcOrd="0" destOrd="0" presId="urn:microsoft.com/office/officeart/2005/8/layout/vList5"/>
    <dgm:cxn modelId="{41536A90-94F9-4206-BB2F-0F0EAF5DDBE6}" type="presParOf" srcId="{37CFCA3D-B90C-4E43-B7BC-7392E79C2CA5}" destId="{9C07E086-EABD-4C95-ACA9-05276E6EC6FE}" srcOrd="0" destOrd="0" presId="urn:microsoft.com/office/officeart/2005/8/layout/vList5"/>
    <dgm:cxn modelId="{EAF96D04-178B-4E09-BFF0-25141030341B}" type="presParOf" srcId="{9C07E086-EABD-4C95-ACA9-05276E6EC6FE}" destId="{64CBE87D-8C9E-4A38-A938-E0E678771889}" srcOrd="0" destOrd="0" presId="urn:microsoft.com/office/officeart/2005/8/layout/vList5"/>
    <dgm:cxn modelId="{CBFBD2BD-0E77-410A-9B58-4406C231A1A9}" type="presParOf" srcId="{9C07E086-EABD-4C95-ACA9-05276E6EC6FE}" destId="{77615F05-6B96-4DBA-BF7C-A6DC19F4D18F}" srcOrd="1" destOrd="0" presId="urn:microsoft.com/office/officeart/2005/8/layout/vList5"/>
    <dgm:cxn modelId="{26388DA6-7985-480B-8074-2F35BEFB25D2}" type="presParOf" srcId="{37CFCA3D-B90C-4E43-B7BC-7392E79C2CA5}" destId="{04FFCA3A-432D-4A5D-B762-6D951DE00889}" srcOrd="1" destOrd="0" presId="urn:microsoft.com/office/officeart/2005/8/layout/vList5"/>
    <dgm:cxn modelId="{FFAF1CB3-A974-4564-8C39-07AB535AC44C}" type="presParOf" srcId="{37CFCA3D-B90C-4E43-B7BC-7392E79C2CA5}" destId="{4D83DFEC-0AC8-47DF-A998-02D8CFB694BD}" srcOrd="2" destOrd="0" presId="urn:microsoft.com/office/officeart/2005/8/layout/vList5"/>
    <dgm:cxn modelId="{5D9B37C7-C55D-41C5-9BF2-E1D57EE7C18B}" type="presParOf" srcId="{4D83DFEC-0AC8-47DF-A998-02D8CFB694BD}" destId="{A837107D-F83E-4C46-9139-7EB8AAAD4065}" srcOrd="0" destOrd="0" presId="urn:microsoft.com/office/officeart/2005/8/layout/vList5"/>
    <dgm:cxn modelId="{0CBEB6F6-0724-4BE4-BA00-BDE42738F8F4}" type="presParOf" srcId="{4D83DFEC-0AC8-47DF-A998-02D8CFB694BD}" destId="{2EA087F8-DBCD-4CCC-8328-DFCA875E2A8F}" srcOrd="1" destOrd="0" presId="urn:microsoft.com/office/officeart/2005/8/layout/vList5"/>
    <dgm:cxn modelId="{9F52254A-E15F-4EFF-84BC-81DD27877174}" type="presParOf" srcId="{37CFCA3D-B90C-4E43-B7BC-7392E79C2CA5}" destId="{47C48258-69B5-4E05-8ED3-B93BA457423A}" srcOrd="3" destOrd="0" presId="urn:microsoft.com/office/officeart/2005/8/layout/vList5"/>
    <dgm:cxn modelId="{34B08A59-431E-495A-9572-9391BCB1F1FC}" type="presParOf" srcId="{37CFCA3D-B90C-4E43-B7BC-7392E79C2CA5}" destId="{7B0AADF2-8F74-427A-858B-2EBAE33E8A90}" srcOrd="4" destOrd="0" presId="urn:microsoft.com/office/officeart/2005/8/layout/vList5"/>
    <dgm:cxn modelId="{D373DC2B-4731-4034-B7EF-AC4FA64CCD74}" type="presParOf" srcId="{7B0AADF2-8F74-427A-858B-2EBAE33E8A90}" destId="{63B7A970-CD15-4353-BA54-EE1F79889786}" srcOrd="0" destOrd="0" presId="urn:microsoft.com/office/officeart/2005/8/layout/vList5"/>
    <dgm:cxn modelId="{B3339865-A9ED-40C8-B5F6-B7BA754795B8}" type="presParOf" srcId="{7B0AADF2-8F74-427A-858B-2EBAE33E8A90}" destId="{7DDF5C89-40B4-4786-835F-1DF6B4895815}" srcOrd="1" destOrd="0" presId="urn:microsoft.com/office/officeart/2005/8/layout/vList5"/>
    <dgm:cxn modelId="{BD6AECC6-2EC0-4EDE-99C3-09E394AEB1A4}" type="presParOf" srcId="{37CFCA3D-B90C-4E43-B7BC-7392E79C2CA5}" destId="{47856F7F-B904-4D37-AB30-27DEABAEFBF4}" srcOrd="5" destOrd="0" presId="urn:microsoft.com/office/officeart/2005/8/layout/vList5"/>
    <dgm:cxn modelId="{0524B8FE-16F2-45B5-A497-A5CE642D5B54}" type="presParOf" srcId="{37CFCA3D-B90C-4E43-B7BC-7392E79C2CA5}" destId="{BC0654ED-F764-43E6-A8B5-16AACA4177D5}" srcOrd="6" destOrd="0" presId="urn:microsoft.com/office/officeart/2005/8/layout/vList5"/>
    <dgm:cxn modelId="{B02F8511-3EF9-4772-B816-EBF4B087A414}" type="presParOf" srcId="{BC0654ED-F764-43E6-A8B5-16AACA4177D5}" destId="{E20C88FF-41A0-4645-9C0D-7CF43260FF07}" srcOrd="0" destOrd="0" presId="urn:microsoft.com/office/officeart/2005/8/layout/vList5"/>
    <dgm:cxn modelId="{4AB07CFF-73E1-4B64-ACB3-A250318A5BE7}" type="presParOf" srcId="{BC0654ED-F764-43E6-A8B5-16AACA4177D5}" destId="{275FD558-131E-4D14-8046-99ADC1AB87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10BA00-DBA5-4DE6-9C17-1D6FA5C73B4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540788-792D-4E00-9271-D472CA0C94A3}">
      <dgm:prSet phldrT="[Текст]"/>
      <dgm:spPr/>
      <dgm:t>
        <a:bodyPr/>
        <a:lstStyle/>
        <a:p>
          <a:r>
            <a:rPr lang="ru-RU" dirty="0" smtClean="0"/>
            <a:t>Имперский</a:t>
          </a:r>
          <a:endParaRPr lang="ru-RU" dirty="0"/>
        </a:p>
      </dgm:t>
    </dgm:pt>
    <dgm:pt modelId="{8FC037BF-C71F-4A10-B981-9AD8DE61C8FD}" type="parTrans" cxnId="{5F45A991-681D-46A1-A8CA-8CD4D9DB5366}">
      <dgm:prSet/>
      <dgm:spPr/>
      <dgm:t>
        <a:bodyPr/>
        <a:lstStyle/>
        <a:p>
          <a:endParaRPr lang="ru-RU"/>
        </a:p>
      </dgm:t>
    </dgm:pt>
    <dgm:pt modelId="{08B000A9-BDA5-4F78-91F4-BA57248A9681}" type="sibTrans" cxnId="{5F45A991-681D-46A1-A8CA-8CD4D9DB5366}">
      <dgm:prSet/>
      <dgm:spPr/>
      <dgm:t>
        <a:bodyPr/>
        <a:lstStyle/>
        <a:p>
          <a:endParaRPr lang="ru-RU"/>
        </a:p>
      </dgm:t>
    </dgm:pt>
    <dgm:pt modelId="{50249293-F513-41C2-BBC5-32AC1F3E65CA}">
      <dgm:prSet phldrT="[Текст]" custT="1"/>
      <dgm:spPr/>
      <dgm:t>
        <a:bodyPr/>
        <a:lstStyle/>
        <a:p>
          <a:r>
            <a:rPr lang="ru-RU" sz="1400" dirty="0" smtClean="0"/>
            <a:t>Консервативная / проективная / </a:t>
          </a:r>
          <a:r>
            <a:rPr lang="ru-RU" sz="1400" dirty="0" err="1" smtClean="0"/>
            <a:t>агональная</a:t>
          </a:r>
          <a:endParaRPr lang="ru-RU" sz="1400" dirty="0"/>
        </a:p>
      </dgm:t>
    </dgm:pt>
    <dgm:pt modelId="{51ECBD84-93EE-4287-9A6D-B66F0877A32C}" type="parTrans" cxnId="{A862E241-D215-48E9-BCF6-573F16AF6997}">
      <dgm:prSet/>
      <dgm:spPr/>
      <dgm:t>
        <a:bodyPr/>
        <a:lstStyle/>
        <a:p>
          <a:endParaRPr lang="ru-RU"/>
        </a:p>
      </dgm:t>
    </dgm:pt>
    <dgm:pt modelId="{05263A37-3D89-4E4D-B8CD-AF2C9D0A05BA}" type="sibTrans" cxnId="{A862E241-D215-48E9-BCF6-573F16AF6997}">
      <dgm:prSet/>
      <dgm:spPr/>
      <dgm:t>
        <a:bodyPr/>
        <a:lstStyle/>
        <a:p>
          <a:endParaRPr lang="ru-RU"/>
        </a:p>
      </dgm:t>
    </dgm:pt>
    <dgm:pt modelId="{35F240E2-12E4-4883-B12E-855A42040875}">
      <dgm:prSet phldrT="[Текст]" custT="1"/>
      <dgm:spPr/>
      <dgm:t>
        <a:bodyPr/>
        <a:lstStyle/>
        <a:p>
          <a:r>
            <a:rPr lang="ru-RU" sz="1400" dirty="0" smtClean="0"/>
            <a:t> Консервативная /</a:t>
          </a:r>
        </a:p>
        <a:p>
          <a:r>
            <a:rPr lang="ru-RU" sz="1400" dirty="0" smtClean="0"/>
            <a:t>проективная / </a:t>
          </a:r>
          <a:r>
            <a:rPr lang="ru-RU" sz="1400" dirty="0" err="1" smtClean="0"/>
            <a:t>агональная</a:t>
          </a:r>
          <a:endParaRPr lang="ru-RU" sz="1400" dirty="0"/>
        </a:p>
      </dgm:t>
    </dgm:pt>
    <dgm:pt modelId="{BB0066EC-0CE2-48DC-B6E8-08CE64B5B7BD}" type="parTrans" cxnId="{22B35785-6737-48EA-9110-623C199E0910}">
      <dgm:prSet/>
      <dgm:spPr/>
      <dgm:t>
        <a:bodyPr/>
        <a:lstStyle/>
        <a:p>
          <a:endParaRPr lang="ru-RU"/>
        </a:p>
      </dgm:t>
    </dgm:pt>
    <dgm:pt modelId="{26923232-90CE-45C6-AECA-29A172DEFDA6}" type="sibTrans" cxnId="{22B35785-6737-48EA-9110-623C199E0910}">
      <dgm:prSet/>
      <dgm:spPr/>
      <dgm:t>
        <a:bodyPr/>
        <a:lstStyle/>
        <a:p>
          <a:endParaRPr lang="ru-RU"/>
        </a:p>
      </dgm:t>
    </dgm:pt>
    <dgm:pt modelId="{727413D5-55D7-4BAB-87CF-2023918E4A51}">
      <dgm:prSet phldrT="[Текст]"/>
      <dgm:spPr/>
      <dgm:t>
        <a:bodyPr/>
        <a:lstStyle/>
        <a:p>
          <a:r>
            <a:rPr lang="ru-RU" dirty="0" smtClean="0"/>
            <a:t>Советский</a:t>
          </a:r>
          <a:endParaRPr lang="ru-RU" dirty="0"/>
        </a:p>
      </dgm:t>
    </dgm:pt>
    <dgm:pt modelId="{DC27CC76-137F-4EE7-8ED6-85E167CF68F0}" type="parTrans" cxnId="{10034AB9-AFCE-4B65-A3C7-2C1A6E80ACDB}">
      <dgm:prSet/>
      <dgm:spPr/>
      <dgm:t>
        <a:bodyPr/>
        <a:lstStyle/>
        <a:p>
          <a:endParaRPr lang="ru-RU"/>
        </a:p>
      </dgm:t>
    </dgm:pt>
    <dgm:pt modelId="{2BAA1EFE-7DF5-4EC8-92E2-BCF580D12A18}" type="sibTrans" cxnId="{10034AB9-AFCE-4B65-A3C7-2C1A6E80ACDB}">
      <dgm:prSet/>
      <dgm:spPr/>
      <dgm:t>
        <a:bodyPr/>
        <a:lstStyle/>
        <a:p>
          <a:endParaRPr lang="ru-RU"/>
        </a:p>
      </dgm:t>
    </dgm:pt>
    <dgm:pt modelId="{B75A4290-5AAD-4ACF-B322-FDA252FCD088}">
      <dgm:prSet phldrT="[Текст]" custT="1"/>
      <dgm:spPr/>
      <dgm:t>
        <a:bodyPr/>
        <a:lstStyle/>
        <a:p>
          <a:r>
            <a:rPr lang="ru-RU" sz="1400" dirty="0" err="1" smtClean="0"/>
            <a:t>Агональная</a:t>
          </a:r>
          <a:r>
            <a:rPr lang="ru-RU" sz="1400" dirty="0" smtClean="0"/>
            <a:t> / мобилизационная / проективная</a:t>
          </a:r>
          <a:endParaRPr lang="ru-RU" sz="1400" dirty="0"/>
        </a:p>
      </dgm:t>
    </dgm:pt>
    <dgm:pt modelId="{C91DDE97-2F1A-4802-BCE2-FF1AC3431552}" type="parTrans" cxnId="{B27617D3-6224-4B91-A1C3-1464B293DFC8}">
      <dgm:prSet/>
      <dgm:spPr/>
      <dgm:t>
        <a:bodyPr/>
        <a:lstStyle/>
        <a:p>
          <a:endParaRPr lang="ru-RU"/>
        </a:p>
      </dgm:t>
    </dgm:pt>
    <dgm:pt modelId="{03AED0FF-2200-4D7E-8CF0-F25AC2A93E5B}" type="sibTrans" cxnId="{B27617D3-6224-4B91-A1C3-1464B293DFC8}">
      <dgm:prSet/>
      <dgm:spPr/>
      <dgm:t>
        <a:bodyPr/>
        <a:lstStyle/>
        <a:p>
          <a:endParaRPr lang="ru-RU"/>
        </a:p>
      </dgm:t>
    </dgm:pt>
    <dgm:pt modelId="{07555170-14AE-4133-8ED5-8360EED15DCB}">
      <dgm:prSet phldrT="[Текст]"/>
      <dgm:spPr/>
      <dgm:t>
        <a:bodyPr/>
        <a:lstStyle/>
        <a:p>
          <a:r>
            <a:rPr lang="ru-RU" dirty="0" smtClean="0"/>
            <a:t>Стратегия самоорганизации /  Рефлексивно-аналитическая</a:t>
          </a:r>
        </a:p>
        <a:p>
          <a:r>
            <a:rPr lang="ru-RU" dirty="0" smtClean="0"/>
            <a:t>?</a:t>
          </a:r>
          <a:endParaRPr lang="ru-RU" dirty="0"/>
        </a:p>
      </dgm:t>
    </dgm:pt>
    <dgm:pt modelId="{C1CACF52-62DC-4A07-A200-BB0B9E31A380}" type="parTrans" cxnId="{4DAD5F0A-88B0-441D-81A1-440805BC070D}">
      <dgm:prSet/>
      <dgm:spPr/>
      <dgm:t>
        <a:bodyPr/>
        <a:lstStyle/>
        <a:p>
          <a:endParaRPr lang="ru-RU"/>
        </a:p>
      </dgm:t>
    </dgm:pt>
    <dgm:pt modelId="{244BC49E-45FC-402B-8B3E-087E0CB86BF5}" type="sibTrans" cxnId="{4DAD5F0A-88B0-441D-81A1-440805BC070D}">
      <dgm:prSet/>
      <dgm:spPr/>
      <dgm:t>
        <a:bodyPr/>
        <a:lstStyle/>
        <a:p>
          <a:endParaRPr lang="ru-RU"/>
        </a:p>
      </dgm:t>
    </dgm:pt>
    <dgm:pt modelId="{4CD3E8DC-2BE4-4BED-BC83-BD1B7EB409F9}">
      <dgm:prSet phldrT="[Текст]"/>
      <dgm:spPr/>
      <dgm:t>
        <a:bodyPr/>
        <a:lstStyle/>
        <a:p>
          <a:r>
            <a:rPr lang="ru-RU" dirty="0" smtClean="0"/>
            <a:t>После 1985 г.</a:t>
          </a:r>
          <a:endParaRPr lang="ru-RU" dirty="0"/>
        </a:p>
      </dgm:t>
    </dgm:pt>
    <dgm:pt modelId="{780566A6-175E-4C14-9A61-F443EE735B7F}" type="parTrans" cxnId="{53D03CDB-81C9-41B9-86B1-822B3794CC13}">
      <dgm:prSet/>
      <dgm:spPr/>
      <dgm:t>
        <a:bodyPr/>
        <a:lstStyle/>
        <a:p>
          <a:endParaRPr lang="ru-RU"/>
        </a:p>
      </dgm:t>
    </dgm:pt>
    <dgm:pt modelId="{35E6BCBC-740D-4125-8376-FA1E58A54C6D}" type="sibTrans" cxnId="{53D03CDB-81C9-41B9-86B1-822B3794CC13}">
      <dgm:prSet/>
      <dgm:spPr/>
      <dgm:t>
        <a:bodyPr/>
        <a:lstStyle/>
        <a:p>
          <a:endParaRPr lang="ru-RU"/>
        </a:p>
      </dgm:t>
    </dgm:pt>
    <dgm:pt modelId="{8993A2DD-2F1B-4B29-9E48-0099BA0E4806}">
      <dgm:prSet phldrT="[Текст]"/>
      <dgm:spPr/>
      <dgm:t>
        <a:bodyPr/>
        <a:lstStyle/>
        <a:p>
          <a:r>
            <a:rPr lang="ru-RU" dirty="0" smtClean="0"/>
            <a:t>Проективная </a:t>
          </a:r>
          <a:endParaRPr lang="ru-RU" dirty="0"/>
        </a:p>
      </dgm:t>
    </dgm:pt>
    <dgm:pt modelId="{F0C6207C-BF50-4592-8373-0A3260ED0EFC}" type="parTrans" cxnId="{980B7131-9B3F-4EFC-B817-661E7EBFE32E}">
      <dgm:prSet/>
      <dgm:spPr/>
      <dgm:t>
        <a:bodyPr/>
        <a:lstStyle/>
        <a:p>
          <a:endParaRPr lang="ru-RU"/>
        </a:p>
      </dgm:t>
    </dgm:pt>
    <dgm:pt modelId="{D3A1A787-46FF-45C1-ABCD-A1E318DC639E}" type="sibTrans" cxnId="{980B7131-9B3F-4EFC-B817-661E7EBFE32E}">
      <dgm:prSet/>
      <dgm:spPr/>
      <dgm:t>
        <a:bodyPr/>
        <a:lstStyle/>
        <a:p>
          <a:endParaRPr lang="ru-RU"/>
        </a:p>
      </dgm:t>
    </dgm:pt>
    <dgm:pt modelId="{32D21932-BAED-4528-A6A9-02452DE74966}">
      <dgm:prSet phldrT="[Текст]" custT="1"/>
      <dgm:spPr/>
      <dgm:t>
        <a:bodyPr/>
        <a:lstStyle/>
        <a:p>
          <a:r>
            <a:rPr lang="ru-RU" sz="1400" dirty="0" smtClean="0"/>
            <a:t>Консервативная /</a:t>
          </a:r>
        </a:p>
        <a:p>
          <a:r>
            <a:rPr lang="ru-RU" sz="1400" dirty="0" smtClean="0"/>
            <a:t>Проективная / </a:t>
          </a:r>
        </a:p>
        <a:p>
          <a:r>
            <a:rPr lang="ru-RU" sz="1400" dirty="0" smtClean="0"/>
            <a:t>Рефлексивно-аналитическая</a:t>
          </a:r>
        </a:p>
        <a:p>
          <a:r>
            <a:rPr lang="ru-RU" sz="1400" dirty="0" smtClean="0"/>
            <a:t>?</a:t>
          </a:r>
          <a:endParaRPr lang="ru-RU" sz="1400" dirty="0"/>
        </a:p>
      </dgm:t>
    </dgm:pt>
    <dgm:pt modelId="{815CF191-62A7-44E8-85A2-DBC2D72F1A6C}" type="parTrans" cxnId="{89245B8F-BCA1-4761-A9F8-2FAAFCEF4F43}">
      <dgm:prSet/>
      <dgm:spPr/>
      <dgm:t>
        <a:bodyPr/>
        <a:lstStyle/>
        <a:p>
          <a:endParaRPr lang="ru-RU"/>
        </a:p>
      </dgm:t>
    </dgm:pt>
    <dgm:pt modelId="{6C62058B-EEB6-486C-81CC-DDEEFC6A2B60}" type="sibTrans" cxnId="{89245B8F-BCA1-4761-A9F8-2FAAFCEF4F43}">
      <dgm:prSet/>
      <dgm:spPr/>
      <dgm:t>
        <a:bodyPr/>
        <a:lstStyle/>
        <a:p>
          <a:endParaRPr lang="ru-RU"/>
        </a:p>
      </dgm:t>
    </dgm:pt>
    <dgm:pt modelId="{CC070CD1-0616-4262-B72E-A97FABBBED21}" type="pres">
      <dgm:prSet presAssocID="{3010BA00-DBA5-4DE6-9C17-1D6FA5C73B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03D5F7-DA80-4253-BD1E-7E3D9A0DEF27}" type="pres">
      <dgm:prSet presAssocID="{20540788-792D-4E00-9271-D472CA0C94A3}" presName="compNode" presStyleCnt="0"/>
      <dgm:spPr/>
    </dgm:pt>
    <dgm:pt modelId="{C2EAAD85-CC2B-4B92-8014-02DFDBD00548}" type="pres">
      <dgm:prSet presAssocID="{20540788-792D-4E00-9271-D472CA0C94A3}" presName="aNode" presStyleLbl="bgShp" presStyleIdx="0" presStyleCnt="3"/>
      <dgm:spPr/>
      <dgm:t>
        <a:bodyPr/>
        <a:lstStyle/>
        <a:p>
          <a:endParaRPr lang="ru-RU"/>
        </a:p>
      </dgm:t>
    </dgm:pt>
    <dgm:pt modelId="{F7FD7595-10F2-4E4A-8937-A937FFDA18A9}" type="pres">
      <dgm:prSet presAssocID="{20540788-792D-4E00-9271-D472CA0C94A3}" presName="textNode" presStyleLbl="bgShp" presStyleIdx="0" presStyleCnt="3"/>
      <dgm:spPr/>
      <dgm:t>
        <a:bodyPr/>
        <a:lstStyle/>
        <a:p>
          <a:endParaRPr lang="ru-RU"/>
        </a:p>
      </dgm:t>
    </dgm:pt>
    <dgm:pt modelId="{D1DBF2E2-A906-4E70-A863-B3B476F03973}" type="pres">
      <dgm:prSet presAssocID="{20540788-792D-4E00-9271-D472CA0C94A3}" presName="compChildNode" presStyleCnt="0"/>
      <dgm:spPr/>
    </dgm:pt>
    <dgm:pt modelId="{A9BCEA1F-CE4D-413C-BCEF-275C87CB91A5}" type="pres">
      <dgm:prSet presAssocID="{20540788-792D-4E00-9271-D472CA0C94A3}" presName="theInnerList" presStyleCnt="0"/>
      <dgm:spPr/>
    </dgm:pt>
    <dgm:pt modelId="{25AB8335-0281-47F5-B55C-037BFDFF21E9}" type="pres">
      <dgm:prSet presAssocID="{50249293-F513-41C2-BBC5-32AC1F3E65CA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12FEF-C589-4FD5-A033-589F216EC061}" type="pres">
      <dgm:prSet presAssocID="{50249293-F513-41C2-BBC5-32AC1F3E65CA}" presName="aSpace2" presStyleCnt="0"/>
      <dgm:spPr/>
    </dgm:pt>
    <dgm:pt modelId="{192142E8-8E0D-4FEF-B0B7-6D6AFD3E00EF}" type="pres">
      <dgm:prSet presAssocID="{35F240E2-12E4-4883-B12E-855A4204087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98232-6E03-458D-BE01-A4DA6F2CA06F}" type="pres">
      <dgm:prSet presAssocID="{20540788-792D-4E00-9271-D472CA0C94A3}" presName="aSpace" presStyleCnt="0"/>
      <dgm:spPr/>
    </dgm:pt>
    <dgm:pt modelId="{5F7D819F-1DF9-471A-BC2C-4D53EC3E5279}" type="pres">
      <dgm:prSet presAssocID="{727413D5-55D7-4BAB-87CF-2023918E4A51}" presName="compNode" presStyleCnt="0"/>
      <dgm:spPr/>
    </dgm:pt>
    <dgm:pt modelId="{4CB76D31-0762-47F1-A9EC-53ABFD5F601A}" type="pres">
      <dgm:prSet presAssocID="{727413D5-55D7-4BAB-87CF-2023918E4A51}" presName="aNode" presStyleLbl="bgShp" presStyleIdx="1" presStyleCnt="3"/>
      <dgm:spPr/>
      <dgm:t>
        <a:bodyPr/>
        <a:lstStyle/>
        <a:p>
          <a:endParaRPr lang="ru-RU"/>
        </a:p>
      </dgm:t>
    </dgm:pt>
    <dgm:pt modelId="{90E10EF5-54C9-4CFD-8019-B441D9C751DE}" type="pres">
      <dgm:prSet presAssocID="{727413D5-55D7-4BAB-87CF-2023918E4A51}" presName="textNode" presStyleLbl="bgShp" presStyleIdx="1" presStyleCnt="3"/>
      <dgm:spPr/>
      <dgm:t>
        <a:bodyPr/>
        <a:lstStyle/>
        <a:p>
          <a:endParaRPr lang="ru-RU"/>
        </a:p>
      </dgm:t>
    </dgm:pt>
    <dgm:pt modelId="{EA1BFEC3-245F-4CFD-AD58-32DCC61A5249}" type="pres">
      <dgm:prSet presAssocID="{727413D5-55D7-4BAB-87CF-2023918E4A51}" presName="compChildNode" presStyleCnt="0"/>
      <dgm:spPr/>
    </dgm:pt>
    <dgm:pt modelId="{1DF4A4F4-9B25-4583-9D3A-4FD45CCBE0F4}" type="pres">
      <dgm:prSet presAssocID="{727413D5-55D7-4BAB-87CF-2023918E4A51}" presName="theInnerList" presStyleCnt="0"/>
      <dgm:spPr/>
    </dgm:pt>
    <dgm:pt modelId="{B25B59B9-355A-46AD-9CBA-4327E712AFB8}" type="pres">
      <dgm:prSet presAssocID="{B75A4290-5AAD-4ACF-B322-FDA252FCD088}" presName="childNode" presStyleLbl="node1" presStyleIdx="2" presStyleCnt="6" custLinFactNeighborX="3114" custLinFactNeighborY="-18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CE37A-11DD-40C6-BA18-D8849538A4F0}" type="pres">
      <dgm:prSet presAssocID="{B75A4290-5AAD-4ACF-B322-FDA252FCD088}" presName="aSpace2" presStyleCnt="0"/>
      <dgm:spPr/>
    </dgm:pt>
    <dgm:pt modelId="{1F6837D8-42EB-4443-BB9C-B66228D59EA3}" type="pres">
      <dgm:prSet presAssocID="{07555170-14AE-4133-8ED5-8360EED15DCB}" presName="childNode" presStyleLbl="node1" presStyleIdx="3" presStyleCnt="6" custLinFactNeighborX="-4388" custLinFactNeighborY="6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B7129-8FB7-4795-BD1C-A0FE52E0DAD5}" type="pres">
      <dgm:prSet presAssocID="{727413D5-55D7-4BAB-87CF-2023918E4A51}" presName="aSpace" presStyleCnt="0"/>
      <dgm:spPr/>
    </dgm:pt>
    <dgm:pt modelId="{B44D3ED4-9300-46C0-A92A-80F46A10162A}" type="pres">
      <dgm:prSet presAssocID="{4CD3E8DC-2BE4-4BED-BC83-BD1B7EB409F9}" presName="compNode" presStyleCnt="0"/>
      <dgm:spPr/>
    </dgm:pt>
    <dgm:pt modelId="{745DA670-EE49-4108-A1AF-BD7652C2AC4A}" type="pres">
      <dgm:prSet presAssocID="{4CD3E8DC-2BE4-4BED-BC83-BD1B7EB409F9}" presName="aNode" presStyleLbl="bgShp" presStyleIdx="2" presStyleCnt="3"/>
      <dgm:spPr/>
      <dgm:t>
        <a:bodyPr/>
        <a:lstStyle/>
        <a:p>
          <a:endParaRPr lang="ru-RU"/>
        </a:p>
      </dgm:t>
    </dgm:pt>
    <dgm:pt modelId="{00A1847C-60BC-4914-A2EB-EA80BAE58578}" type="pres">
      <dgm:prSet presAssocID="{4CD3E8DC-2BE4-4BED-BC83-BD1B7EB409F9}" presName="textNode" presStyleLbl="bgShp" presStyleIdx="2" presStyleCnt="3"/>
      <dgm:spPr/>
      <dgm:t>
        <a:bodyPr/>
        <a:lstStyle/>
        <a:p>
          <a:endParaRPr lang="ru-RU"/>
        </a:p>
      </dgm:t>
    </dgm:pt>
    <dgm:pt modelId="{E751BD35-4A65-483B-A575-593DE3E237C6}" type="pres">
      <dgm:prSet presAssocID="{4CD3E8DC-2BE4-4BED-BC83-BD1B7EB409F9}" presName="compChildNode" presStyleCnt="0"/>
      <dgm:spPr/>
    </dgm:pt>
    <dgm:pt modelId="{0B511487-35BE-4311-898C-DD7171DF86B4}" type="pres">
      <dgm:prSet presAssocID="{4CD3E8DC-2BE4-4BED-BC83-BD1B7EB409F9}" presName="theInnerList" presStyleCnt="0"/>
      <dgm:spPr/>
    </dgm:pt>
    <dgm:pt modelId="{3DFAFFBF-0AA5-426D-939C-49C5FA5819E5}" type="pres">
      <dgm:prSet presAssocID="{8993A2DD-2F1B-4B29-9E48-0099BA0E480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258CB-4DAF-43D2-B2A4-AA44DE92B7DD}" type="pres">
      <dgm:prSet presAssocID="{8993A2DD-2F1B-4B29-9E48-0099BA0E4806}" presName="aSpace2" presStyleCnt="0"/>
      <dgm:spPr/>
    </dgm:pt>
    <dgm:pt modelId="{3DBF0176-5A2E-4CA6-A71D-FD7F526ED4DB}" type="pres">
      <dgm:prSet presAssocID="{32D21932-BAED-4528-A6A9-02452DE7496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D03CDB-81C9-41B9-86B1-822B3794CC13}" srcId="{3010BA00-DBA5-4DE6-9C17-1D6FA5C73B41}" destId="{4CD3E8DC-2BE4-4BED-BC83-BD1B7EB409F9}" srcOrd="2" destOrd="0" parTransId="{780566A6-175E-4C14-9A61-F443EE735B7F}" sibTransId="{35E6BCBC-740D-4125-8376-FA1E58A54C6D}"/>
    <dgm:cxn modelId="{B8BC06E2-E798-402C-B8F3-223E134AADCF}" type="presOf" srcId="{8993A2DD-2F1B-4B29-9E48-0099BA0E4806}" destId="{3DFAFFBF-0AA5-426D-939C-49C5FA5819E5}" srcOrd="0" destOrd="0" presId="urn:microsoft.com/office/officeart/2005/8/layout/lProcess2"/>
    <dgm:cxn modelId="{EAE0D32F-057D-40BC-8519-2544D0D735A0}" type="presOf" srcId="{20540788-792D-4E00-9271-D472CA0C94A3}" destId="{C2EAAD85-CC2B-4B92-8014-02DFDBD00548}" srcOrd="0" destOrd="0" presId="urn:microsoft.com/office/officeart/2005/8/layout/lProcess2"/>
    <dgm:cxn modelId="{FD6C6A75-CEEE-4D9B-9AFE-841D165D2F62}" type="presOf" srcId="{B75A4290-5AAD-4ACF-B322-FDA252FCD088}" destId="{B25B59B9-355A-46AD-9CBA-4327E712AFB8}" srcOrd="0" destOrd="0" presId="urn:microsoft.com/office/officeart/2005/8/layout/lProcess2"/>
    <dgm:cxn modelId="{A862E241-D215-48E9-BCF6-573F16AF6997}" srcId="{20540788-792D-4E00-9271-D472CA0C94A3}" destId="{50249293-F513-41C2-BBC5-32AC1F3E65CA}" srcOrd="0" destOrd="0" parTransId="{51ECBD84-93EE-4287-9A6D-B66F0877A32C}" sibTransId="{05263A37-3D89-4E4D-B8CD-AF2C9D0A05BA}"/>
    <dgm:cxn modelId="{72F1723B-5777-4F0F-B9D0-B45337431599}" type="presOf" srcId="{35F240E2-12E4-4883-B12E-855A42040875}" destId="{192142E8-8E0D-4FEF-B0B7-6D6AFD3E00EF}" srcOrd="0" destOrd="0" presId="urn:microsoft.com/office/officeart/2005/8/layout/lProcess2"/>
    <dgm:cxn modelId="{2A9236D7-4B77-4C69-9F43-CA82F6104834}" type="presOf" srcId="{727413D5-55D7-4BAB-87CF-2023918E4A51}" destId="{4CB76D31-0762-47F1-A9EC-53ABFD5F601A}" srcOrd="0" destOrd="0" presId="urn:microsoft.com/office/officeart/2005/8/layout/lProcess2"/>
    <dgm:cxn modelId="{D5A21EA0-95D3-4E3E-BAEC-82CC9A9865CB}" type="presOf" srcId="{727413D5-55D7-4BAB-87CF-2023918E4A51}" destId="{90E10EF5-54C9-4CFD-8019-B441D9C751DE}" srcOrd="1" destOrd="0" presId="urn:microsoft.com/office/officeart/2005/8/layout/lProcess2"/>
    <dgm:cxn modelId="{B27617D3-6224-4B91-A1C3-1464B293DFC8}" srcId="{727413D5-55D7-4BAB-87CF-2023918E4A51}" destId="{B75A4290-5AAD-4ACF-B322-FDA252FCD088}" srcOrd="0" destOrd="0" parTransId="{C91DDE97-2F1A-4802-BCE2-FF1AC3431552}" sibTransId="{03AED0FF-2200-4D7E-8CF0-F25AC2A93E5B}"/>
    <dgm:cxn modelId="{F925CBAB-D818-4F55-B320-64183CAE2F20}" type="presOf" srcId="{4CD3E8DC-2BE4-4BED-BC83-BD1B7EB409F9}" destId="{745DA670-EE49-4108-A1AF-BD7652C2AC4A}" srcOrd="0" destOrd="0" presId="urn:microsoft.com/office/officeart/2005/8/layout/lProcess2"/>
    <dgm:cxn modelId="{5943730C-56BB-4D94-B71B-AEDA372E4B1D}" type="presOf" srcId="{07555170-14AE-4133-8ED5-8360EED15DCB}" destId="{1F6837D8-42EB-4443-BB9C-B66228D59EA3}" srcOrd="0" destOrd="0" presId="urn:microsoft.com/office/officeart/2005/8/layout/lProcess2"/>
    <dgm:cxn modelId="{96446588-C062-4B3E-B598-33B17CFDF1E9}" type="presOf" srcId="{32D21932-BAED-4528-A6A9-02452DE74966}" destId="{3DBF0176-5A2E-4CA6-A71D-FD7F526ED4DB}" srcOrd="0" destOrd="0" presId="urn:microsoft.com/office/officeart/2005/8/layout/lProcess2"/>
    <dgm:cxn modelId="{AFE65E87-AFE7-4675-8B79-4762ADE6603D}" type="presOf" srcId="{3010BA00-DBA5-4DE6-9C17-1D6FA5C73B41}" destId="{CC070CD1-0616-4262-B72E-A97FABBBED21}" srcOrd="0" destOrd="0" presId="urn:microsoft.com/office/officeart/2005/8/layout/lProcess2"/>
    <dgm:cxn modelId="{89245B8F-BCA1-4761-A9F8-2FAAFCEF4F43}" srcId="{4CD3E8DC-2BE4-4BED-BC83-BD1B7EB409F9}" destId="{32D21932-BAED-4528-A6A9-02452DE74966}" srcOrd="1" destOrd="0" parTransId="{815CF191-62A7-44E8-85A2-DBC2D72F1A6C}" sibTransId="{6C62058B-EEB6-486C-81CC-DDEEFC6A2B60}"/>
    <dgm:cxn modelId="{0CFC0317-9140-4B61-A754-78CE0B129791}" type="presOf" srcId="{50249293-F513-41C2-BBC5-32AC1F3E65CA}" destId="{25AB8335-0281-47F5-B55C-037BFDFF21E9}" srcOrd="0" destOrd="0" presId="urn:microsoft.com/office/officeart/2005/8/layout/lProcess2"/>
    <dgm:cxn modelId="{8849C787-3772-4569-9843-A1AFB744707B}" type="presOf" srcId="{4CD3E8DC-2BE4-4BED-BC83-BD1B7EB409F9}" destId="{00A1847C-60BC-4914-A2EB-EA80BAE58578}" srcOrd="1" destOrd="0" presId="urn:microsoft.com/office/officeart/2005/8/layout/lProcess2"/>
    <dgm:cxn modelId="{10034AB9-AFCE-4B65-A3C7-2C1A6E80ACDB}" srcId="{3010BA00-DBA5-4DE6-9C17-1D6FA5C73B41}" destId="{727413D5-55D7-4BAB-87CF-2023918E4A51}" srcOrd="1" destOrd="0" parTransId="{DC27CC76-137F-4EE7-8ED6-85E167CF68F0}" sibTransId="{2BAA1EFE-7DF5-4EC8-92E2-BCF580D12A18}"/>
    <dgm:cxn modelId="{980B7131-9B3F-4EFC-B817-661E7EBFE32E}" srcId="{4CD3E8DC-2BE4-4BED-BC83-BD1B7EB409F9}" destId="{8993A2DD-2F1B-4B29-9E48-0099BA0E4806}" srcOrd="0" destOrd="0" parTransId="{F0C6207C-BF50-4592-8373-0A3260ED0EFC}" sibTransId="{D3A1A787-46FF-45C1-ABCD-A1E318DC639E}"/>
    <dgm:cxn modelId="{4DAD5F0A-88B0-441D-81A1-440805BC070D}" srcId="{727413D5-55D7-4BAB-87CF-2023918E4A51}" destId="{07555170-14AE-4133-8ED5-8360EED15DCB}" srcOrd="1" destOrd="0" parTransId="{C1CACF52-62DC-4A07-A200-BB0B9E31A380}" sibTransId="{244BC49E-45FC-402B-8B3E-087E0CB86BF5}"/>
    <dgm:cxn modelId="{22B35785-6737-48EA-9110-623C199E0910}" srcId="{20540788-792D-4E00-9271-D472CA0C94A3}" destId="{35F240E2-12E4-4883-B12E-855A42040875}" srcOrd="1" destOrd="0" parTransId="{BB0066EC-0CE2-48DC-B6E8-08CE64B5B7BD}" sibTransId="{26923232-90CE-45C6-AECA-29A172DEFDA6}"/>
    <dgm:cxn modelId="{5F45A991-681D-46A1-A8CA-8CD4D9DB5366}" srcId="{3010BA00-DBA5-4DE6-9C17-1D6FA5C73B41}" destId="{20540788-792D-4E00-9271-D472CA0C94A3}" srcOrd="0" destOrd="0" parTransId="{8FC037BF-C71F-4A10-B981-9AD8DE61C8FD}" sibTransId="{08B000A9-BDA5-4F78-91F4-BA57248A9681}"/>
    <dgm:cxn modelId="{32629270-285D-4AC8-85C3-FC6CBAF311BD}" type="presOf" srcId="{20540788-792D-4E00-9271-D472CA0C94A3}" destId="{F7FD7595-10F2-4E4A-8937-A937FFDA18A9}" srcOrd="1" destOrd="0" presId="urn:microsoft.com/office/officeart/2005/8/layout/lProcess2"/>
    <dgm:cxn modelId="{DE3D1E43-6095-432B-8AD2-DAB1F506462C}" type="presParOf" srcId="{CC070CD1-0616-4262-B72E-A97FABBBED21}" destId="{5903D5F7-DA80-4253-BD1E-7E3D9A0DEF27}" srcOrd="0" destOrd="0" presId="urn:microsoft.com/office/officeart/2005/8/layout/lProcess2"/>
    <dgm:cxn modelId="{268543F4-23C6-4B65-8C9D-942E44481037}" type="presParOf" srcId="{5903D5F7-DA80-4253-BD1E-7E3D9A0DEF27}" destId="{C2EAAD85-CC2B-4B92-8014-02DFDBD00548}" srcOrd="0" destOrd="0" presId="urn:microsoft.com/office/officeart/2005/8/layout/lProcess2"/>
    <dgm:cxn modelId="{7E1D75F2-1670-4489-A380-C5957E87C37B}" type="presParOf" srcId="{5903D5F7-DA80-4253-BD1E-7E3D9A0DEF27}" destId="{F7FD7595-10F2-4E4A-8937-A937FFDA18A9}" srcOrd="1" destOrd="0" presId="urn:microsoft.com/office/officeart/2005/8/layout/lProcess2"/>
    <dgm:cxn modelId="{612177D8-B60B-4E6C-891F-1543279F7FF8}" type="presParOf" srcId="{5903D5F7-DA80-4253-BD1E-7E3D9A0DEF27}" destId="{D1DBF2E2-A906-4E70-A863-B3B476F03973}" srcOrd="2" destOrd="0" presId="urn:microsoft.com/office/officeart/2005/8/layout/lProcess2"/>
    <dgm:cxn modelId="{F0801472-F25C-4968-AB34-2369E1699E0D}" type="presParOf" srcId="{D1DBF2E2-A906-4E70-A863-B3B476F03973}" destId="{A9BCEA1F-CE4D-413C-BCEF-275C87CB91A5}" srcOrd="0" destOrd="0" presId="urn:microsoft.com/office/officeart/2005/8/layout/lProcess2"/>
    <dgm:cxn modelId="{83FBA2A8-0C06-4CDF-A653-BC99D02B8EA1}" type="presParOf" srcId="{A9BCEA1F-CE4D-413C-BCEF-275C87CB91A5}" destId="{25AB8335-0281-47F5-B55C-037BFDFF21E9}" srcOrd="0" destOrd="0" presId="urn:microsoft.com/office/officeart/2005/8/layout/lProcess2"/>
    <dgm:cxn modelId="{FAF3770C-FEAB-471B-B553-A904240F5DEB}" type="presParOf" srcId="{A9BCEA1F-CE4D-413C-BCEF-275C87CB91A5}" destId="{7CD12FEF-C589-4FD5-A033-589F216EC061}" srcOrd="1" destOrd="0" presId="urn:microsoft.com/office/officeart/2005/8/layout/lProcess2"/>
    <dgm:cxn modelId="{FDF93BFD-857A-461E-88C6-86E6C0F358BB}" type="presParOf" srcId="{A9BCEA1F-CE4D-413C-BCEF-275C87CB91A5}" destId="{192142E8-8E0D-4FEF-B0B7-6D6AFD3E00EF}" srcOrd="2" destOrd="0" presId="urn:microsoft.com/office/officeart/2005/8/layout/lProcess2"/>
    <dgm:cxn modelId="{E84519F4-74FA-4F50-BD81-383871739889}" type="presParOf" srcId="{CC070CD1-0616-4262-B72E-A97FABBBED21}" destId="{8A898232-6E03-458D-BE01-A4DA6F2CA06F}" srcOrd="1" destOrd="0" presId="urn:microsoft.com/office/officeart/2005/8/layout/lProcess2"/>
    <dgm:cxn modelId="{682A5F52-B7A5-4280-9E78-8DF928D8908B}" type="presParOf" srcId="{CC070CD1-0616-4262-B72E-A97FABBBED21}" destId="{5F7D819F-1DF9-471A-BC2C-4D53EC3E5279}" srcOrd="2" destOrd="0" presId="urn:microsoft.com/office/officeart/2005/8/layout/lProcess2"/>
    <dgm:cxn modelId="{2C295189-54E4-42A9-8DE5-1840CB780C90}" type="presParOf" srcId="{5F7D819F-1DF9-471A-BC2C-4D53EC3E5279}" destId="{4CB76D31-0762-47F1-A9EC-53ABFD5F601A}" srcOrd="0" destOrd="0" presId="urn:microsoft.com/office/officeart/2005/8/layout/lProcess2"/>
    <dgm:cxn modelId="{E2053D26-C36D-489F-9254-228D121F9ED2}" type="presParOf" srcId="{5F7D819F-1DF9-471A-BC2C-4D53EC3E5279}" destId="{90E10EF5-54C9-4CFD-8019-B441D9C751DE}" srcOrd="1" destOrd="0" presId="urn:microsoft.com/office/officeart/2005/8/layout/lProcess2"/>
    <dgm:cxn modelId="{12D3D600-AF52-42ED-8AE3-797753F7E893}" type="presParOf" srcId="{5F7D819F-1DF9-471A-BC2C-4D53EC3E5279}" destId="{EA1BFEC3-245F-4CFD-AD58-32DCC61A5249}" srcOrd="2" destOrd="0" presId="urn:microsoft.com/office/officeart/2005/8/layout/lProcess2"/>
    <dgm:cxn modelId="{DE3B1955-B45D-4253-B64D-E5D45BB55F81}" type="presParOf" srcId="{EA1BFEC3-245F-4CFD-AD58-32DCC61A5249}" destId="{1DF4A4F4-9B25-4583-9D3A-4FD45CCBE0F4}" srcOrd="0" destOrd="0" presId="urn:microsoft.com/office/officeart/2005/8/layout/lProcess2"/>
    <dgm:cxn modelId="{DA525E80-4113-4F54-A5D5-CEC61B8CA7D8}" type="presParOf" srcId="{1DF4A4F4-9B25-4583-9D3A-4FD45CCBE0F4}" destId="{B25B59B9-355A-46AD-9CBA-4327E712AFB8}" srcOrd="0" destOrd="0" presId="urn:microsoft.com/office/officeart/2005/8/layout/lProcess2"/>
    <dgm:cxn modelId="{4A57D9CA-E8B4-48E9-8D97-4B327AFFF7A3}" type="presParOf" srcId="{1DF4A4F4-9B25-4583-9D3A-4FD45CCBE0F4}" destId="{40DCE37A-11DD-40C6-BA18-D8849538A4F0}" srcOrd="1" destOrd="0" presId="urn:microsoft.com/office/officeart/2005/8/layout/lProcess2"/>
    <dgm:cxn modelId="{0810DDD5-BB63-4E97-8563-5D494E76F148}" type="presParOf" srcId="{1DF4A4F4-9B25-4583-9D3A-4FD45CCBE0F4}" destId="{1F6837D8-42EB-4443-BB9C-B66228D59EA3}" srcOrd="2" destOrd="0" presId="urn:microsoft.com/office/officeart/2005/8/layout/lProcess2"/>
    <dgm:cxn modelId="{D668BE65-04B2-489C-A547-A33A6E1BB58A}" type="presParOf" srcId="{CC070CD1-0616-4262-B72E-A97FABBBED21}" destId="{4C5B7129-8FB7-4795-BD1C-A0FE52E0DAD5}" srcOrd="3" destOrd="0" presId="urn:microsoft.com/office/officeart/2005/8/layout/lProcess2"/>
    <dgm:cxn modelId="{D40DEB16-029A-4B29-BB95-C8DAA3C334A2}" type="presParOf" srcId="{CC070CD1-0616-4262-B72E-A97FABBBED21}" destId="{B44D3ED4-9300-46C0-A92A-80F46A10162A}" srcOrd="4" destOrd="0" presId="urn:microsoft.com/office/officeart/2005/8/layout/lProcess2"/>
    <dgm:cxn modelId="{371EEDC1-37AA-434D-A685-23FD5D96B943}" type="presParOf" srcId="{B44D3ED4-9300-46C0-A92A-80F46A10162A}" destId="{745DA670-EE49-4108-A1AF-BD7652C2AC4A}" srcOrd="0" destOrd="0" presId="urn:microsoft.com/office/officeart/2005/8/layout/lProcess2"/>
    <dgm:cxn modelId="{3EAA5981-EC0F-4E82-AA79-2BBF5C2216AD}" type="presParOf" srcId="{B44D3ED4-9300-46C0-A92A-80F46A10162A}" destId="{00A1847C-60BC-4914-A2EB-EA80BAE58578}" srcOrd="1" destOrd="0" presId="urn:microsoft.com/office/officeart/2005/8/layout/lProcess2"/>
    <dgm:cxn modelId="{C824137F-282D-4505-9EB7-6F471832D8F1}" type="presParOf" srcId="{B44D3ED4-9300-46C0-A92A-80F46A10162A}" destId="{E751BD35-4A65-483B-A575-593DE3E237C6}" srcOrd="2" destOrd="0" presId="urn:microsoft.com/office/officeart/2005/8/layout/lProcess2"/>
    <dgm:cxn modelId="{B61476D9-7EEF-45AE-8628-AD12685CD605}" type="presParOf" srcId="{E751BD35-4A65-483B-A575-593DE3E237C6}" destId="{0B511487-35BE-4311-898C-DD7171DF86B4}" srcOrd="0" destOrd="0" presId="urn:microsoft.com/office/officeart/2005/8/layout/lProcess2"/>
    <dgm:cxn modelId="{A048E48B-58BC-4702-8ADC-C9A5CABDDD81}" type="presParOf" srcId="{0B511487-35BE-4311-898C-DD7171DF86B4}" destId="{3DFAFFBF-0AA5-426D-939C-49C5FA5819E5}" srcOrd="0" destOrd="0" presId="urn:microsoft.com/office/officeart/2005/8/layout/lProcess2"/>
    <dgm:cxn modelId="{05ED82D8-A621-4512-8084-2C6CA3CF7990}" type="presParOf" srcId="{0B511487-35BE-4311-898C-DD7171DF86B4}" destId="{F39258CB-4DAF-43D2-B2A4-AA44DE92B7DD}" srcOrd="1" destOrd="0" presId="urn:microsoft.com/office/officeart/2005/8/layout/lProcess2"/>
    <dgm:cxn modelId="{7427D8EF-0E89-4A6C-A921-D5ABB0D679E1}" type="presParOf" srcId="{0B511487-35BE-4311-898C-DD7171DF86B4}" destId="{3DBF0176-5A2E-4CA6-A71D-FD7F526ED4D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0A1B3-AC36-4961-AB48-220E81F2DCC4}">
      <dsp:nvSpPr>
        <dsp:cNvPr id="0" name=""/>
        <dsp:cNvSpPr/>
      </dsp:nvSpPr>
      <dsp:spPr>
        <a:xfrm>
          <a:off x="599466" y="0"/>
          <a:ext cx="6793954" cy="46400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B18A0-A0DC-4160-9C51-A7B7B774D45A}">
      <dsp:nvSpPr>
        <dsp:cNvPr id="0" name=""/>
        <dsp:cNvSpPr/>
      </dsp:nvSpPr>
      <dsp:spPr>
        <a:xfrm>
          <a:off x="8586" y="1152127"/>
          <a:ext cx="2572710" cy="2335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1990-е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Экономические проблемы, рост преступности, отток творческих специалистов (объяснение национализма и сепаратизма экономическими факторами)</a:t>
          </a:r>
          <a:endParaRPr lang="ru-RU" sz="1100" kern="1200" dirty="0"/>
        </a:p>
      </dsp:txBody>
      <dsp:txXfrm>
        <a:off x="122611" y="1266152"/>
        <a:ext cx="2344660" cy="2107758"/>
      </dsp:txXfrm>
    </dsp:sp>
    <dsp:sp modelId="{A59984EA-4015-4427-AD60-D720B19FE82A}">
      <dsp:nvSpPr>
        <dsp:cNvPr id="0" name=""/>
        <dsp:cNvSpPr/>
      </dsp:nvSpPr>
      <dsp:spPr>
        <a:xfrm>
          <a:off x="2664296" y="1224141"/>
          <a:ext cx="2572710" cy="2144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2000-е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Энергетическая безопасность, борьба за ресурсы и информационные технологии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(снижение градуса национализма и сепаратизма)</a:t>
          </a:r>
          <a:endParaRPr lang="ru-RU" sz="1100" kern="1200" dirty="0"/>
        </a:p>
      </dsp:txBody>
      <dsp:txXfrm>
        <a:off x="2768960" y="1328805"/>
        <a:ext cx="2363382" cy="1934715"/>
      </dsp:txXfrm>
    </dsp:sp>
    <dsp:sp modelId="{7B031573-9494-486B-BBB7-B238363F64A7}">
      <dsp:nvSpPr>
        <dsp:cNvPr id="0" name=""/>
        <dsp:cNvSpPr/>
      </dsp:nvSpPr>
      <dsp:spPr>
        <a:xfrm>
          <a:off x="5400599" y="1135934"/>
          <a:ext cx="2572710" cy="2176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После 2014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Коррупция, деятельность иностранных разведок, русскоязычное население за рубежом, вмешательство во внутренние дела государства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(терроризм – транснациональное понятие, а не сепаратизм)</a:t>
          </a:r>
          <a:endParaRPr lang="ru-RU" sz="1100" kern="1200" dirty="0"/>
        </a:p>
      </dsp:txBody>
      <dsp:txXfrm>
        <a:off x="5506844" y="1242179"/>
        <a:ext cx="2360220" cy="196394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1E564-BE59-4FD7-92B2-3C0621B676E7}">
      <dsp:nvSpPr>
        <dsp:cNvPr id="0" name=""/>
        <dsp:cNvSpPr/>
      </dsp:nvSpPr>
      <dsp:spPr>
        <a:xfrm rot="16200000">
          <a:off x="144021" y="144007"/>
          <a:ext cx="3715795" cy="371579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1990-е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Противопоставление новой России СССР</a:t>
          </a:r>
          <a:endParaRPr lang="ru-RU" sz="1400" kern="1200" dirty="0"/>
        </a:p>
      </dsp:txBody>
      <dsp:txXfrm rot="5400000">
        <a:off x="144021" y="1072956"/>
        <a:ext cx="3065531" cy="1857897"/>
      </dsp:txXfrm>
    </dsp:sp>
    <dsp:sp modelId="{33CDAF37-7DC7-4AD0-815E-556393C5A372}">
      <dsp:nvSpPr>
        <dsp:cNvPr id="0" name=""/>
        <dsp:cNvSpPr/>
      </dsp:nvSpPr>
      <dsp:spPr>
        <a:xfrm rot="5400000">
          <a:off x="3212686" y="174102"/>
          <a:ext cx="5124528" cy="371579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2000-е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Преемственность геополитических интересов и международных обязательств России.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История и ее фальсификация как инструмент внешнеполитической борьбы</a:t>
          </a:r>
          <a:endParaRPr lang="ru-RU" sz="1400" kern="1200" dirty="0"/>
        </a:p>
      </dsp:txBody>
      <dsp:txXfrm rot="-5400000">
        <a:off x="3917053" y="750868"/>
        <a:ext cx="2786846" cy="256226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15F05-6B96-4DBA-BF7C-A6DC19F4D18F}">
      <dsp:nvSpPr>
        <dsp:cNvPr id="0" name=""/>
        <dsp:cNvSpPr/>
      </dsp:nvSpPr>
      <dsp:spPr>
        <a:xfrm rot="5400000">
          <a:off x="4547839" y="-1727024"/>
          <a:ext cx="1557948" cy="50134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прогнозирование, анализ и оценку угроз, стратегическое планирование в области обеспечения безопасности. Комплексный характер мер (экономических, технических, информационных и социально-политических) по предотвращению кризисов. В их центре оказывается «укрепление внутреннего единства российского общества, обеспечении социальной стабильности</a:t>
          </a:r>
          <a:endParaRPr lang="ru-RU" sz="1200" kern="1200" dirty="0"/>
        </a:p>
      </dsp:txBody>
      <dsp:txXfrm rot="-5400000">
        <a:off x="2820078" y="76790"/>
        <a:ext cx="4937418" cy="1405842"/>
      </dsp:txXfrm>
    </dsp:sp>
    <dsp:sp modelId="{64CBE87D-8C9E-4A38-A938-E0E678771889}">
      <dsp:nvSpPr>
        <dsp:cNvPr id="0" name=""/>
        <dsp:cNvSpPr/>
      </dsp:nvSpPr>
      <dsp:spPr>
        <a:xfrm>
          <a:off x="0" y="70882"/>
          <a:ext cx="2820077" cy="1417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Предупреждение (профилактика)</a:t>
          </a:r>
          <a:endParaRPr lang="ru-RU" sz="2000" kern="1200" dirty="0"/>
        </a:p>
      </dsp:txBody>
      <dsp:txXfrm>
        <a:off x="69204" y="140086"/>
        <a:ext cx="2681669" cy="1279249"/>
      </dsp:txXfrm>
    </dsp:sp>
    <dsp:sp modelId="{2EA087F8-DBCD-4CCC-8328-DFCA875E2A8F}">
      <dsp:nvSpPr>
        <dsp:cNvPr id="0" name=""/>
        <dsp:cNvSpPr/>
      </dsp:nvSpPr>
      <dsp:spPr>
        <a:xfrm rot="5400000">
          <a:off x="4770169" y="-173241"/>
          <a:ext cx="1134125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000" kern="1200" dirty="0" smtClean="0"/>
            <a:t> </a:t>
          </a:r>
          <a:r>
            <a:rPr lang="ru-RU" sz="1200" kern="1200" baseline="0" dirty="0" smtClean="0"/>
            <a:t>сбор упреждающей информации, подготовка преодоления и структурная работа с проблемой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2825593" y="1826698"/>
        <a:ext cx="4967915" cy="1023399"/>
      </dsp:txXfrm>
    </dsp:sp>
    <dsp:sp modelId="{A837107D-F83E-4C46-9139-7EB8AAAD4065}">
      <dsp:nvSpPr>
        <dsp:cNvPr id="0" name=""/>
        <dsp:cNvSpPr/>
      </dsp:nvSpPr>
      <dsp:spPr>
        <a:xfrm>
          <a:off x="0" y="1629568"/>
          <a:ext cx="2825593" cy="1417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Противодействие</a:t>
          </a:r>
          <a:endParaRPr lang="ru-RU" sz="2000" kern="1200" dirty="0"/>
        </a:p>
      </dsp:txBody>
      <dsp:txXfrm>
        <a:off x="69204" y="1698772"/>
        <a:ext cx="2687185" cy="1279249"/>
      </dsp:txXfrm>
    </dsp:sp>
    <dsp:sp modelId="{7DDF5C89-40B4-4786-835F-1DF6B4895815}">
      <dsp:nvSpPr>
        <dsp:cNvPr id="0" name=""/>
        <dsp:cNvSpPr/>
      </dsp:nvSpPr>
      <dsp:spPr>
        <a:xfrm rot="5400000">
          <a:off x="4770169" y="1315299"/>
          <a:ext cx="1134125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минимализация</a:t>
          </a:r>
          <a:r>
            <a:rPr lang="ru-RU" sz="1200" kern="1200" dirty="0" smtClean="0"/>
            <a:t> потерь, реабилитация пострадавших; восстановление экономического, технического и социального ущерба, а также возмещение вреда</a:t>
          </a:r>
          <a:endParaRPr lang="ru-RU" sz="1200" kern="1200" dirty="0"/>
        </a:p>
      </dsp:txBody>
      <dsp:txXfrm rot="-5400000">
        <a:off x="2825593" y="3315239"/>
        <a:ext cx="4967915" cy="1023399"/>
      </dsp:txXfrm>
    </dsp:sp>
    <dsp:sp modelId="{63B7A970-CD15-4353-BA54-EE1F79889786}">
      <dsp:nvSpPr>
        <dsp:cNvPr id="0" name=""/>
        <dsp:cNvSpPr/>
      </dsp:nvSpPr>
      <dsp:spPr>
        <a:xfrm>
          <a:off x="0" y="3118109"/>
          <a:ext cx="2825593" cy="1417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Ликвидация последствий</a:t>
          </a:r>
          <a:endParaRPr lang="ru-RU" sz="2000" kern="1200" dirty="0"/>
        </a:p>
      </dsp:txBody>
      <dsp:txXfrm>
        <a:off x="69204" y="3187313"/>
        <a:ext cx="2687185" cy="12792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D1260-54A0-4D12-9A1F-2006AC670C7D}">
      <dsp:nvSpPr>
        <dsp:cNvPr id="0" name=""/>
        <dsp:cNvSpPr/>
      </dsp:nvSpPr>
      <dsp:spPr>
        <a:xfrm rot="16200000">
          <a:off x="685868" y="-685868"/>
          <a:ext cx="2448272" cy="382000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Агенс???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Гипертрофированная роль государства?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Субъективные трактовки прошлого индивидом?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Несогласованность трактовок прошлого внутри корпорации историков?</a:t>
          </a:r>
          <a:endParaRPr lang="ru-RU" sz="1300" kern="1200" dirty="0"/>
        </a:p>
      </dsp:txBody>
      <dsp:txXfrm rot="5400000">
        <a:off x="0" y="0"/>
        <a:ext cx="3820008" cy="1836204"/>
      </dsp:txXfrm>
    </dsp:sp>
    <dsp:sp modelId="{8FF18196-E0FE-4606-9404-63BE29DF583B}">
      <dsp:nvSpPr>
        <dsp:cNvPr id="0" name=""/>
        <dsp:cNvSpPr/>
      </dsp:nvSpPr>
      <dsp:spPr>
        <a:xfrm>
          <a:off x="3820008" y="0"/>
          <a:ext cx="3820008" cy="24482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Контрагенс</a:t>
          </a:r>
          <a:r>
            <a:rPr lang="ru-RU" sz="1300" kern="1200" dirty="0" smtClean="0"/>
            <a:t>???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Государственные институты?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Профессиональная корпорация историков / гуманитариев?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Общество / «воображаемые сообщества»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Индивиды как носители автобиографической памяти</a:t>
          </a:r>
          <a:endParaRPr lang="ru-RU" sz="1300" kern="1200" dirty="0"/>
        </a:p>
      </dsp:txBody>
      <dsp:txXfrm>
        <a:off x="3820008" y="0"/>
        <a:ext cx="3820008" cy="1836204"/>
      </dsp:txXfrm>
    </dsp:sp>
    <dsp:sp modelId="{CF95D76C-1929-4123-B4DE-343E84926870}">
      <dsp:nvSpPr>
        <dsp:cNvPr id="0" name=""/>
        <dsp:cNvSpPr/>
      </dsp:nvSpPr>
      <dsp:spPr>
        <a:xfrm rot="10800000">
          <a:off x="0" y="2448272"/>
          <a:ext cx="3820008" cy="24482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Акционные</a:t>
          </a:r>
          <a:r>
            <a:rPr lang="ru-RU" sz="1300" kern="1200" dirty="0" smtClean="0"/>
            <a:t> стратегии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Преобладание консервативной стратегии (сохранение идентичности, сохранение роли профессиональной корпорации  и т.п.</a:t>
          </a:r>
          <a:endParaRPr lang="ru-RU" sz="1300" kern="1200" dirty="0"/>
        </a:p>
      </dsp:txBody>
      <dsp:txXfrm rot="10800000">
        <a:off x="0" y="3060339"/>
        <a:ext cx="3820008" cy="1836204"/>
      </dsp:txXfrm>
    </dsp:sp>
    <dsp:sp modelId="{64DF2F2C-A306-410E-99AB-B515BB8F4654}">
      <dsp:nvSpPr>
        <dsp:cNvPr id="0" name=""/>
        <dsp:cNvSpPr/>
      </dsp:nvSpPr>
      <dsp:spPr>
        <a:xfrm rot="5400000">
          <a:off x="4505876" y="1762403"/>
          <a:ext cx="2448272" cy="382000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Инакционные</a:t>
          </a:r>
          <a:r>
            <a:rPr lang="ru-RU" sz="1300" kern="1200" dirty="0" smtClean="0"/>
            <a:t> стратегии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Преобладание рефлексивно-аналитической модели</a:t>
          </a:r>
          <a:endParaRPr lang="ru-RU" sz="1300" kern="1200" dirty="0"/>
        </a:p>
      </dsp:txBody>
      <dsp:txXfrm rot="-5400000">
        <a:off x="3820008" y="3060339"/>
        <a:ext cx="3820008" cy="1836204"/>
      </dsp:txXfrm>
    </dsp:sp>
    <dsp:sp modelId="{1209BCC0-8EF8-49A4-9EC6-085C296F8DFA}">
      <dsp:nvSpPr>
        <dsp:cNvPr id="0" name=""/>
        <dsp:cNvSpPr/>
      </dsp:nvSpPr>
      <dsp:spPr>
        <a:xfrm>
          <a:off x="2674005" y="1836204"/>
          <a:ext cx="2292005" cy="122413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Историческая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память</a:t>
          </a:r>
          <a:endParaRPr lang="ru-RU" sz="1400" kern="1200" dirty="0"/>
        </a:p>
      </dsp:txBody>
      <dsp:txXfrm>
        <a:off x="2733762" y="1895961"/>
        <a:ext cx="2172491" cy="1104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288F4-6F58-4096-BD4D-1128DC31D282}">
      <dsp:nvSpPr>
        <dsp:cNvPr id="0" name=""/>
        <dsp:cNvSpPr/>
      </dsp:nvSpPr>
      <dsp:spPr>
        <a:xfrm>
          <a:off x="0" y="449280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754DC-CACA-46B3-BFB9-7B809866AAD8}">
      <dsp:nvSpPr>
        <dsp:cNvPr id="0" name=""/>
        <dsp:cNvSpPr/>
      </dsp:nvSpPr>
      <dsp:spPr>
        <a:xfrm>
          <a:off x="304800" y="21240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Постсоветский</a:t>
          </a:r>
          <a:endParaRPr lang="ru-RU" sz="2900" kern="1200" dirty="0"/>
        </a:p>
      </dsp:txBody>
      <dsp:txXfrm>
        <a:off x="346590" y="63030"/>
        <a:ext cx="4183620" cy="772500"/>
      </dsp:txXfrm>
    </dsp:sp>
    <dsp:sp modelId="{38B2C27A-32BF-49A1-B05B-4AE229BC36F0}">
      <dsp:nvSpPr>
        <dsp:cNvPr id="0" name=""/>
        <dsp:cNvSpPr/>
      </dsp:nvSpPr>
      <dsp:spPr>
        <a:xfrm>
          <a:off x="0" y="1764720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C227C-6FB0-4E85-8228-F2064DA1E271}">
      <dsp:nvSpPr>
        <dsp:cNvPr id="0" name=""/>
        <dsp:cNvSpPr/>
      </dsp:nvSpPr>
      <dsp:spPr>
        <a:xfrm>
          <a:off x="304800" y="1336680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Советский</a:t>
          </a:r>
          <a:endParaRPr lang="ru-RU" sz="2900" kern="1200" dirty="0"/>
        </a:p>
      </dsp:txBody>
      <dsp:txXfrm>
        <a:off x="346590" y="1378470"/>
        <a:ext cx="4183620" cy="772500"/>
      </dsp:txXfrm>
    </dsp:sp>
    <dsp:sp modelId="{BA749FB2-E20E-4647-94C4-2C2B9593A909}">
      <dsp:nvSpPr>
        <dsp:cNvPr id="0" name=""/>
        <dsp:cNvSpPr/>
      </dsp:nvSpPr>
      <dsp:spPr>
        <a:xfrm>
          <a:off x="0" y="3080160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58D50-3175-460B-B22E-FC0DFBB62BFA}">
      <dsp:nvSpPr>
        <dsp:cNvPr id="0" name=""/>
        <dsp:cNvSpPr/>
      </dsp:nvSpPr>
      <dsp:spPr>
        <a:xfrm>
          <a:off x="304800" y="2652120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Имперский</a:t>
          </a:r>
          <a:endParaRPr lang="ru-RU" sz="2900" kern="1200" dirty="0"/>
        </a:p>
      </dsp:txBody>
      <dsp:txXfrm>
        <a:off x="346590" y="2693910"/>
        <a:ext cx="4183620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9F70C-D76C-4235-91A0-6EB9881A8044}">
      <dsp:nvSpPr>
        <dsp:cNvPr id="0" name=""/>
        <dsp:cNvSpPr/>
      </dsp:nvSpPr>
      <dsp:spPr>
        <a:xfrm>
          <a:off x="887" y="250245"/>
          <a:ext cx="2077437" cy="1038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Имперский</a:t>
          </a:r>
          <a:endParaRPr lang="ru-RU" sz="2000" kern="1200" dirty="0"/>
        </a:p>
      </dsp:txBody>
      <dsp:txXfrm>
        <a:off x="31310" y="280668"/>
        <a:ext cx="2016591" cy="977872"/>
      </dsp:txXfrm>
    </dsp:sp>
    <dsp:sp modelId="{B34436B5-2174-4A5A-9E7F-46C54B7D02FE}">
      <dsp:nvSpPr>
        <dsp:cNvPr id="0" name=""/>
        <dsp:cNvSpPr/>
      </dsp:nvSpPr>
      <dsp:spPr>
        <a:xfrm>
          <a:off x="208631" y="1288964"/>
          <a:ext cx="295428" cy="778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571"/>
              </a:lnTo>
              <a:lnTo>
                <a:pt x="295428" y="778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E3080-CAC2-4C1D-AA17-0DB3141BBE13}">
      <dsp:nvSpPr>
        <dsp:cNvPr id="0" name=""/>
        <dsp:cNvSpPr/>
      </dsp:nvSpPr>
      <dsp:spPr>
        <a:xfrm>
          <a:off x="504059" y="1548177"/>
          <a:ext cx="1661950" cy="1038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Официальные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документы</a:t>
          </a:r>
          <a:endParaRPr lang="ru-RU" sz="1400" kern="1200" dirty="0"/>
        </a:p>
      </dsp:txBody>
      <dsp:txXfrm>
        <a:off x="534482" y="1578600"/>
        <a:ext cx="1601104" cy="977872"/>
      </dsp:txXfrm>
    </dsp:sp>
    <dsp:sp modelId="{1A5876AA-D938-4C83-9757-FE4B34DD0C38}">
      <dsp:nvSpPr>
        <dsp:cNvPr id="0" name=""/>
        <dsp:cNvSpPr/>
      </dsp:nvSpPr>
      <dsp:spPr>
        <a:xfrm>
          <a:off x="208631" y="1288964"/>
          <a:ext cx="207743" cy="207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437"/>
              </a:lnTo>
              <a:lnTo>
                <a:pt x="207743" y="207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841F1-D281-4E33-A576-FDD6F9E85E87}">
      <dsp:nvSpPr>
        <dsp:cNvPr id="0" name=""/>
        <dsp:cNvSpPr/>
      </dsp:nvSpPr>
      <dsp:spPr>
        <a:xfrm>
          <a:off x="416375" y="2847043"/>
          <a:ext cx="1661950" cy="1038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Историографические источники</a:t>
          </a:r>
          <a:endParaRPr lang="ru-RU" sz="1400" kern="1200" dirty="0">
            <a:latin typeface="+mn-lt"/>
          </a:endParaRPr>
        </a:p>
      </dsp:txBody>
      <dsp:txXfrm>
        <a:off x="446798" y="2877466"/>
        <a:ext cx="1601104" cy="977872"/>
      </dsp:txXfrm>
    </dsp:sp>
    <dsp:sp modelId="{6DE8FAAD-CCF9-47A7-9945-4B0F2704625A}">
      <dsp:nvSpPr>
        <dsp:cNvPr id="0" name=""/>
        <dsp:cNvSpPr/>
      </dsp:nvSpPr>
      <dsp:spPr>
        <a:xfrm>
          <a:off x="2595732" y="263915"/>
          <a:ext cx="2077437" cy="1038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Советский</a:t>
          </a:r>
          <a:endParaRPr lang="ru-RU" sz="2000" kern="1200" dirty="0"/>
        </a:p>
      </dsp:txBody>
      <dsp:txXfrm>
        <a:off x="2626155" y="294338"/>
        <a:ext cx="2016591" cy="977872"/>
      </dsp:txXfrm>
    </dsp:sp>
    <dsp:sp modelId="{0A7737A5-FB45-4384-81F8-6E07C06D33E2}">
      <dsp:nvSpPr>
        <dsp:cNvPr id="0" name=""/>
        <dsp:cNvSpPr/>
      </dsp:nvSpPr>
      <dsp:spPr>
        <a:xfrm>
          <a:off x="2803476" y="1302634"/>
          <a:ext cx="209696" cy="765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369"/>
              </a:lnTo>
              <a:lnTo>
                <a:pt x="209696" y="765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9866D-3E03-4B2A-A361-D313E5459C9B}">
      <dsp:nvSpPr>
        <dsp:cNvPr id="0" name=""/>
        <dsp:cNvSpPr/>
      </dsp:nvSpPr>
      <dsp:spPr>
        <a:xfrm>
          <a:off x="3013172" y="1548644"/>
          <a:ext cx="1661950" cy="1038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Официальные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документы</a:t>
          </a:r>
          <a:endParaRPr lang="ru-RU" sz="1400" kern="1200" dirty="0"/>
        </a:p>
      </dsp:txBody>
      <dsp:txXfrm>
        <a:off x="3043595" y="1579067"/>
        <a:ext cx="1601104" cy="977872"/>
      </dsp:txXfrm>
    </dsp:sp>
    <dsp:sp modelId="{E92830ED-3E84-4D46-923B-FAC906464331}">
      <dsp:nvSpPr>
        <dsp:cNvPr id="0" name=""/>
        <dsp:cNvSpPr/>
      </dsp:nvSpPr>
      <dsp:spPr>
        <a:xfrm>
          <a:off x="2803476" y="1302634"/>
          <a:ext cx="209696" cy="2063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768"/>
              </a:lnTo>
              <a:lnTo>
                <a:pt x="209696" y="2063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072B6-DAF2-41DA-B593-CC1AE890729B}">
      <dsp:nvSpPr>
        <dsp:cNvPr id="0" name=""/>
        <dsp:cNvSpPr/>
      </dsp:nvSpPr>
      <dsp:spPr>
        <a:xfrm>
          <a:off x="3013172" y="2847043"/>
          <a:ext cx="1661950" cy="1038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Историографические источники</a:t>
          </a:r>
          <a:endParaRPr lang="ru-RU" sz="1400" kern="1200" dirty="0"/>
        </a:p>
      </dsp:txBody>
      <dsp:txXfrm>
        <a:off x="3043595" y="2877466"/>
        <a:ext cx="1601104" cy="977872"/>
      </dsp:txXfrm>
    </dsp:sp>
    <dsp:sp modelId="{1A6C69B7-983E-4DD4-A010-60A97E63DE6D}">
      <dsp:nvSpPr>
        <dsp:cNvPr id="0" name=""/>
        <dsp:cNvSpPr/>
      </dsp:nvSpPr>
      <dsp:spPr>
        <a:xfrm>
          <a:off x="5184572" y="252032"/>
          <a:ext cx="2077437" cy="1038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Постсоветский</a:t>
          </a:r>
          <a:endParaRPr lang="ru-RU" sz="2000" kern="1200" dirty="0"/>
        </a:p>
      </dsp:txBody>
      <dsp:txXfrm>
        <a:off x="5214995" y="282455"/>
        <a:ext cx="2016591" cy="977872"/>
      </dsp:txXfrm>
    </dsp:sp>
    <dsp:sp modelId="{9C14E5F1-8CE7-4A41-86EE-58611F062FBD}">
      <dsp:nvSpPr>
        <dsp:cNvPr id="0" name=""/>
        <dsp:cNvSpPr/>
      </dsp:nvSpPr>
      <dsp:spPr>
        <a:xfrm>
          <a:off x="5392316" y="1290751"/>
          <a:ext cx="217653" cy="777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252"/>
              </a:lnTo>
              <a:lnTo>
                <a:pt x="217653" y="7772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AF4F4-1A8F-4F59-8ACF-D801C43E86E0}">
      <dsp:nvSpPr>
        <dsp:cNvPr id="0" name=""/>
        <dsp:cNvSpPr/>
      </dsp:nvSpPr>
      <dsp:spPr>
        <a:xfrm>
          <a:off x="5609969" y="1548644"/>
          <a:ext cx="1661950" cy="1038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Официальные документы</a:t>
          </a:r>
          <a:endParaRPr lang="ru-RU" sz="1100" kern="1200" dirty="0"/>
        </a:p>
      </dsp:txBody>
      <dsp:txXfrm>
        <a:off x="5640392" y="1579067"/>
        <a:ext cx="1601104" cy="977872"/>
      </dsp:txXfrm>
    </dsp:sp>
    <dsp:sp modelId="{ACBCB805-47AA-4E44-B7D4-EFB671384AAD}">
      <dsp:nvSpPr>
        <dsp:cNvPr id="0" name=""/>
        <dsp:cNvSpPr/>
      </dsp:nvSpPr>
      <dsp:spPr>
        <a:xfrm>
          <a:off x="5392316" y="1290751"/>
          <a:ext cx="217653" cy="2075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651"/>
              </a:lnTo>
              <a:lnTo>
                <a:pt x="217653" y="2075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5FF6B-7F92-47DF-A133-B54B3C5EF01C}">
      <dsp:nvSpPr>
        <dsp:cNvPr id="0" name=""/>
        <dsp:cNvSpPr/>
      </dsp:nvSpPr>
      <dsp:spPr>
        <a:xfrm>
          <a:off x="5609969" y="2847043"/>
          <a:ext cx="1661950" cy="1038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Историографические источники</a:t>
          </a:r>
          <a:endParaRPr lang="ru-RU" sz="1400" kern="1200" dirty="0"/>
        </a:p>
      </dsp:txBody>
      <dsp:txXfrm>
        <a:off x="5640392" y="2877466"/>
        <a:ext cx="1601104" cy="977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0A1B3-AC36-4961-AB48-220E81F2DCC4}">
      <dsp:nvSpPr>
        <dsp:cNvPr id="0" name=""/>
        <dsp:cNvSpPr/>
      </dsp:nvSpPr>
      <dsp:spPr>
        <a:xfrm>
          <a:off x="567062" y="0"/>
          <a:ext cx="6426714" cy="48965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B18A0-A0DC-4160-9C51-A7B7B774D45A}">
      <dsp:nvSpPr>
        <dsp:cNvPr id="0" name=""/>
        <dsp:cNvSpPr/>
      </dsp:nvSpPr>
      <dsp:spPr>
        <a:xfrm>
          <a:off x="256212" y="1468963"/>
          <a:ext cx="2268252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Противопоставление интересов государственной власти и общества</a:t>
          </a:r>
          <a:endParaRPr lang="ru-RU" sz="1200" kern="1200" dirty="0"/>
        </a:p>
      </dsp:txBody>
      <dsp:txXfrm>
        <a:off x="351824" y="1564575"/>
        <a:ext cx="2077028" cy="1767393"/>
      </dsp:txXfrm>
    </dsp:sp>
    <dsp:sp modelId="{A59984EA-4015-4427-AD60-D720B19FE82A}">
      <dsp:nvSpPr>
        <dsp:cNvPr id="0" name=""/>
        <dsp:cNvSpPr/>
      </dsp:nvSpPr>
      <dsp:spPr>
        <a:xfrm>
          <a:off x="2646294" y="1468963"/>
          <a:ext cx="2268252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Противопоставление интеллигенции и народа</a:t>
          </a:r>
          <a:endParaRPr lang="ru-RU" sz="1200" kern="1200" dirty="0"/>
        </a:p>
      </dsp:txBody>
      <dsp:txXfrm>
        <a:off x="2741906" y="1564575"/>
        <a:ext cx="2077028" cy="1767393"/>
      </dsp:txXfrm>
    </dsp:sp>
    <dsp:sp modelId="{7B031573-9494-486B-BBB7-B238363F64A7}">
      <dsp:nvSpPr>
        <dsp:cNvPr id="0" name=""/>
        <dsp:cNvSpPr/>
      </dsp:nvSpPr>
      <dsp:spPr>
        <a:xfrm>
          <a:off x="5036375" y="1468963"/>
          <a:ext cx="2268252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Необходимость перехода от мышления в категориях бинарных оппозиций к динамической топологии субъект-позиций и компаративному сравнению идентичностей </a:t>
          </a:r>
          <a:endParaRPr lang="ru-RU" sz="1200" kern="1200" dirty="0"/>
        </a:p>
      </dsp:txBody>
      <dsp:txXfrm>
        <a:off x="5131987" y="1564575"/>
        <a:ext cx="2077028" cy="1767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1E564-BE59-4FD7-92B2-3C0621B676E7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Источники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10 резолюций ЦК КПСС и доклады генеральных секретарей на съездах КПСС (1950-е-1991)</a:t>
          </a:r>
          <a:endParaRPr lang="ru-RU" sz="1400" kern="1200" dirty="0"/>
        </a:p>
      </dsp:txBody>
      <dsp:txXfrm rot="5400000">
        <a:off x="1323" y="1295299"/>
        <a:ext cx="2431107" cy="1473398"/>
      </dsp:txXfrm>
    </dsp:sp>
    <dsp:sp modelId="{33CDAF37-7DC7-4AD0-815E-556393C5A372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Генеральная линия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Постепенный распад идеи построения коммунистического общества</a:t>
          </a:r>
          <a:endParaRPr lang="ru-RU" sz="1400" kern="1200" dirty="0"/>
        </a:p>
      </dsp:txBody>
      <dsp:txXfrm rot="-5400000">
        <a:off x="3147881" y="1295300"/>
        <a:ext cx="2210097" cy="14733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A31C3-D535-45AA-B90C-97514CEF4ABD}">
      <dsp:nvSpPr>
        <dsp:cNvPr id="0" name=""/>
        <dsp:cNvSpPr/>
      </dsp:nvSpPr>
      <dsp:spPr>
        <a:xfrm rot="5400000">
          <a:off x="4823717" y="-1905494"/>
          <a:ext cx="929100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/>
            <a:t>Новое политическое мышление помогло нам по-иному увидеть и реалистически оценить окружающий мир, освободило от конфронтационного подхода во внешней политике</a:t>
          </a:r>
          <a:r>
            <a:rPr lang="ru-RU" sz="1200" kern="1200" dirty="0" smtClean="0"/>
            <a:t> (Горбачев М.С., 1985)</a:t>
          </a:r>
          <a:endParaRPr lang="ru-RU" sz="1200" kern="1200" dirty="0"/>
        </a:p>
      </dsp:txBody>
      <dsp:txXfrm rot="-5400000">
        <a:off x="2799672" y="163906"/>
        <a:ext cx="4931837" cy="838390"/>
      </dsp:txXfrm>
    </dsp:sp>
    <dsp:sp modelId="{614524EA-D520-46BC-9DD0-374712CD597E}">
      <dsp:nvSpPr>
        <dsp:cNvPr id="0" name=""/>
        <dsp:cNvSpPr/>
      </dsp:nvSpPr>
      <dsp:spPr>
        <a:xfrm>
          <a:off x="0" y="2414"/>
          <a:ext cx="2799671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Смена угрозы</a:t>
          </a:r>
          <a:endParaRPr lang="ru-RU" sz="2000" kern="1200" dirty="0"/>
        </a:p>
      </dsp:txBody>
      <dsp:txXfrm>
        <a:off x="56694" y="59108"/>
        <a:ext cx="2686283" cy="1047987"/>
      </dsp:txXfrm>
    </dsp:sp>
    <dsp:sp modelId="{1721A6B3-EFEE-44BC-A76D-9B40F006D5B7}">
      <dsp:nvSpPr>
        <dsp:cNvPr id="0" name=""/>
        <dsp:cNvSpPr/>
      </dsp:nvSpPr>
      <dsp:spPr>
        <a:xfrm rot="5400000">
          <a:off x="4823717" y="-686050"/>
          <a:ext cx="929100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сопротивление </a:t>
          </a:r>
          <a:r>
            <a:rPr lang="ru-RU" sz="1200" kern="1200" dirty="0" err="1" smtClean="0"/>
            <a:t>партаппарата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растущий экономический кризис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обострение межнациональных конфликтов в СССР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…</a:t>
          </a:r>
          <a:endParaRPr lang="ru-RU" sz="1200" kern="1200" dirty="0"/>
        </a:p>
      </dsp:txBody>
      <dsp:txXfrm rot="-5400000">
        <a:off x="2799672" y="1383350"/>
        <a:ext cx="4931837" cy="838390"/>
      </dsp:txXfrm>
    </dsp:sp>
    <dsp:sp modelId="{BDCDD979-C270-4BD4-AC75-4A3551440752}">
      <dsp:nvSpPr>
        <dsp:cNvPr id="0" name=""/>
        <dsp:cNvSpPr/>
      </dsp:nvSpPr>
      <dsp:spPr>
        <a:xfrm>
          <a:off x="0" y="1221858"/>
          <a:ext cx="2799671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Угрозы (внутренние)</a:t>
          </a:r>
          <a:endParaRPr lang="ru-RU" sz="2000" kern="1200" dirty="0"/>
        </a:p>
      </dsp:txBody>
      <dsp:txXfrm>
        <a:off x="56694" y="1278552"/>
        <a:ext cx="2686283" cy="1047987"/>
      </dsp:txXfrm>
    </dsp:sp>
    <dsp:sp modelId="{20560636-198B-4A27-A20A-69E84BA625B7}">
      <dsp:nvSpPr>
        <dsp:cNvPr id="0" name=""/>
        <dsp:cNvSpPr/>
      </dsp:nvSpPr>
      <dsp:spPr>
        <a:xfrm rot="5400000">
          <a:off x="4823717" y="533393"/>
          <a:ext cx="929100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/>
            <a:t>Чтобы правильно определить перспективу нашего развития, надо было разобраться и в собственной истории. Это, может быть, один из самых трудных, болезненных и вместе с тем необходимых оздоровительных процессов</a:t>
          </a:r>
          <a:r>
            <a:rPr lang="ru-RU" sz="1200" kern="1200" dirty="0" smtClean="0"/>
            <a:t> (Горбачев М.С., 1990</a:t>
          </a:r>
          <a:r>
            <a:rPr lang="ru-RU" sz="1100" kern="1200" dirty="0" smtClean="0"/>
            <a:t>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-5400000">
        <a:off x="2799672" y="2602794"/>
        <a:ext cx="4931837" cy="838390"/>
      </dsp:txXfrm>
    </dsp:sp>
    <dsp:sp modelId="{14E39A6B-A5BE-49ED-B8F4-70C4F8EA3E1D}">
      <dsp:nvSpPr>
        <dsp:cNvPr id="0" name=""/>
        <dsp:cNvSpPr/>
      </dsp:nvSpPr>
      <dsp:spPr>
        <a:xfrm>
          <a:off x="0" y="2441302"/>
          <a:ext cx="2799671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Активизация исторической политики</a:t>
          </a:r>
          <a:endParaRPr lang="ru-RU" sz="1400" kern="1200" dirty="0"/>
        </a:p>
      </dsp:txBody>
      <dsp:txXfrm>
        <a:off x="56694" y="2497996"/>
        <a:ext cx="2686283" cy="1047987"/>
      </dsp:txXfrm>
    </dsp:sp>
    <dsp:sp modelId="{D40C3C0C-F543-4B94-9738-AA574EB18568}">
      <dsp:nvSpPr>
        <dsp:cNvPr id="0" name=""/>
        <dsp:cNvSpPr/>
      </dsp:nvSpPr>
      <dsp:spPr>
        <a:xfrm rot="5400000">
          <a:off x="4823717" y="1752837"/>
          <a:ext cx="929100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/>
            <a:t>Рождается новая цивилизация. Рождается, чтобы погибнуть, не справившись с громадностью глобальных угроз, либо выработать качественно иные правила общежития, совершенно новую мировую политику» (Горбачев М.С., 1990)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2799672" y="3822238"/>
        <a:ext cx="4931837" cy="838390"/>
      </dsp:txXfrm>
    </dsp:sp>
    <dsp:sp modelId="{766E818E-CFEE-4FE0-BF8F-07EE1BDFC7D6}">
      <dsp:nvSpPr>
        <dsp:cNvPr id="0" name=""/>
        <dsp:cNvSpPr/>
      </dsp:nvSpPr>
      <dsp:spPr>
        <a:xfrm>
          <a:off x="0" y="3660746"/>
          <a:ext cx="2799671" cy="116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Появление понятия «глобальная цивилизации» перед лицом общих вызовов и угроз</a:t>
          </a:r>
          <a:endParaRPr lang="ru-RU" sz="1400" kern="1200" dirty="0"/>
        </a:p>
      </dsp:txBody>
      <dsp:txXfrm>
        <a:off x="56694" y="3717440"/>
        <a:ext cx="2686283" cy="10479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AAD85-CC2B-4B92-8014-02DFDBD00548}">
      <dsp:nvSpPr>
        <dsp:cNvPr id="0" name=""/>
        <dsp:cNvSpPr/>
      </dsp:nvSpPr>
      <dsp:spPr>
        <a:xfrm>
          <a:off x="966" y="0"/>
          <a:ext cx="2513951" cy="5184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1950-1960-е</a:t>
          </a:r>
          <a:endParaRPr lang="ru-RU" sz="3100" kern="1200" dirty="0"/>
        </a:p>
      </dsp:txBody>
      <dsp:txXfrm>
        <a:off x="966" y="0"/>
        <a:ext cx="2513951" cy="1555372"/>
      </dsp:txXfrm>
    </dsp:sp>
    <dsp:sp modelId="{25AB8335-0281-47F5-B55C-037BFDFF21E9}">
      <dsp:nvSpPr>
        <dsp:cNvPr id="0" name=""/>
        <dsp:cNvSpPr/>
      </dsp:nvSpPr>
      <dsp:spPr>
        <a:xfrm>
          <a:off x="252362" y="1556256"/>
          <a:ext cx="2011160" cy="11123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Агенсы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Империализм, монополистический капитализм</a:t>
          </a:r>
          <a:endParaRPr lang="ru-RU" sz="1200" kern="1200" dirty="0"/>
        </a:p>
      </dsp:txBody>
      <dsp:txXfrm>
        <a:off x="284942" y="1588836"/>
        <a:ext cx="1946000" cy="1047194"/>
      </dsp:txXfrm>
    </dsp:sp>
    <dsp:sp modelId="{192142E8-8E0D-4FEF-B0B7-6D6AFD3E00EF}">
      <dsp:nvSpPr>
        <dsp:cNvPr id="0" name=""/>
        <dsp:cNvSpPr/>
      </dsp:nvSpPr>
      <dsp:spPr>
        <a:xfrm>
          <a:off x="252362" y="2839743"/>
          <a:ext cx="2011160" cy="2084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Конрагенсы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Коммунистическая партия – «авангард международного рабочего движения», ведущая советский народ к коммунизму,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советский народ, пролетариат</a:t>
          </a:r>
          <a:endParaRPr lang="ru-RU" sz="1200" kern="1200" dirty="0"/>
        </a:p>
      </dsp:txBody>
      <dsp:txXfrm>
        <a:off x="311267" y="2898648"/>
        <a:ext cx="1893350" cy="1966909"/>
      </dsp:txXfrm>
    </dsp:sp>
    <dsp:sp modelId="{4CB76D31-0762-47F1-A9EC-53ABFD5F601A}">
      <dsp:nvSpPr>
        <dsp:cNvPr id="0" name=""/>
        <dsp:cNvSpPr/>
      </dsp:nvSpPr>
      <dsp:spPr>
        <a:xfrm>
          <a:off x="2703464" y="0"/>
          <a:ext cx="2513951" cy="5184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1970- начало 1980-х</a:t>
          </a:r>
          <a:endParaRPr lang="ru-RU" sz="3100" kern="1200" dirty="0"/>
        </a:p>
      </dsp:txBody>
      <dsp:txXfrm>
        <a:off x="2703464" y="0"/>
        <a:ext cx="2513951" cy="1555372"/>
      </dsp:txXfrm>
    </dsp:sp>
    <dsp:sp modelId="{B25B59B9-355A-46AD-9CBA-4327E712AFB8}">
      <dsp:nvSpPr>
        <dsp:cNvPr id="0" name=""/>
        <dsp:cNvSpPr/>
      </dsp:nvSpPr>
      <dsp:spPr>
        <a:xfrm>
          <a:off x="2954859" y="1555937"/>
          <a:ext cx="2011160" cy="1138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Агенсы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Реакционная буржуазия</a:t>
          </a:r>
          <a:endParaRPr lang="ru-RU" sz="1200" kern="1200" dirty="0"/>
        </a:p>
      </dsp:txBody>
      <dsp:txXfrm>
        <a:off x="2988210" y="1589288"/>
        <a:ext cx="1944458" cy="1071980"/>
      </dsp:txXfrm>
    </dsp:sp>
    <dsp:sp modelId="{1F6837D8-42EB-4443-BB9C-B66228D59EA3}">
      <dsp:nvSpPr>
        <dsp:cNvPr id="0" name=""/>
        <dsp:cNvSpPr/>
      </dsp:nvSpPr>
      <dsp:spPr>
        <a:xfrm>
          <a:off x="2866609" y="2880631"/>
          <a:ext cx="2011160" cy="205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Контрагенсы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КПСС + социально-политические организации и силы: комсомол, трудовые коллективы, Советы, вооруженные силы, молодежь,</a:t>
          </a:r>
          <a:r>
            <a:rPr lang="ru-RU" sz="1200" b="1" kern="1200" dirty="0" smtClean="0"/>
            <a:t> «</a:t>
          </a:r>
          <a:r>
            <a:rPr lang="ru-RU" sz="1200" kern="1200" dirty="0" smtClean="0"/>
            <a:t>наши ученые», «работники советской литературы и искусства»</a:t>
          </a:r>
          <a:endParaRPr lang="ru-RU" sz="1200" kern="1200" dirty="0"/>
        </a:p>
      </dsp:txBody>
      <dsp:txXfrm>
        <a:off x="2925514" y="2939536"/>
        <a:ext cx="1893350" cy="1937170"/>
      </dsp:txXfrm>
    </dsp:sp>
    <dsp:sp modelId="{745DA670-EE49-4108-A1AF-BD7652C2AC4A}">
      <dsp:nvSpPr>
        <dsp:cNvPr id="0" name=""/>
        <dsp:cNvSpPr/>
      </dsp:nvSpPr>
      <dsp:spPr>
        <a:xfrm>
          <a:off x="5405961" y="0"/>
          <a:ext cx="2513951" cy="5184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После 1985 г.</a:t>
          </a:r>
          <a:endParaRPr lang="ru-RU" sz="3100" kern="1200" dirty="0"/>
        </a:p>
      </dsp:txBody>
      <dsp:txXfrm>
        <a:off x="5405961" y="0"/>
        <a:ext cx="2513951" cy="1555372"/>
      </dsp:txXfrm>
    </dsp:sp>
    <dsp:sp modelId="{3DFAFFBF-0AA5-426D-939C-49C5FA5819E5}">
      <dsp:nvSpPr>
        <dsp:cNvPr id="0" name=""/>
        <dsp:cNvSpPr/>
      </dsp:nvSpPr>
      <dsp:spPr>
        <a:xfrm>
          <a:off x="5688630" y="1469425"/>
          <a:ext cx="2011160" cy="1463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Агенсы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Консерваторы, сторонники административно-командной системы, радикалы, экстремисты, националисты</a:t>
          </a:r>
          <a:endParaRPr lang="ru-RU" sz="1200" kern="1200" dirty="0"/>
        </a:p>
      </dsp:txBody>
      <dsp:txXfrm>
        <a:off x="5731497" y="1512292"/>
        <a:ext cx="1925426" cy="1377868"/>
      </dsp:txXfrm>
    </dsp:sp>
    <dsp:sp modelId="{3DBF0176-5A2E-4CA6-A71D-FD7F526ED4DB}">
      <dsp:nvSpPr>
        <dsp:cNvPr id="0" name=""/>
        <dsp:cNvSpPr/>
      </dsp:nvSpPr>
      <dsp:spPr>
        <a:xfrm>
          <a:off x="5760630" y="3055975"/>
          <a:ext cx="2011160" cy="1725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Контрагенсы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Интеллигенция,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церковь, общество</a:t>
          </a:r>
          <a:endParaRPr lang="ru-RU" sz="1200" kern="1200" dirty="0"/>
        </a:p>
      </dsp:txBody>
      <dsp:txXfrm>
        <a:off x="5811155" y="3106500"/>
        <a:ext cx="1910110" cy="16239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15F05-6B96-4DBA-BF7C-A6DC19F4D18F}">
      <dsp:nvSpPr>
        <dsp:cNvPr id="0" name=""/>
        <dsp:cNvSpPr/>
      </dsp:nvSpPr>
      <dsp:spPr>
        <a:xfrm rot="5400000">
          <a:off x="4831081" y="-1876318"/>
          <a:ext cx="1012303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Выявление угрозы и попытка связать конкретное историческое исследование с актуальной общественной и культурной опасностью</a:t>
          </a:r>
          <a:endParaRPr lang="ru-RU" sz="1500" kern="1200" dirty="0"/>
        </a:p>
      </dsp:txBody>
      <dsp:txXfrm rot="-5400000">
        <a:off x="2825594" y="178586"/>
        <a:ext cx="4973861" cy="913469"/>
      </dsp:txXfrm>
    </dsp:sp>
    <dsp:sp modelId="{64CBE87D-8C9E-4A38-A938-E0E678771889}">
      <dsp:nvSpPr>
        <dsp:cNvPr id="0" name=""/>
        <dsp:cNvSpPr/>
      </dsp:nvSpPr>
      <dsp:spPr>
        <a:xfrm>
          <a:off x="0" y="2630"/>
          <a:ext cx="2825593" cy="1265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Стратегия актуализации угрозы</a:t>
          </a:r>
          <a:endParaRPr lang="ru-RU" sz="1900" kern="1200" dirty="0"/>
        </a:p>
      </dsp:txBody>
      <dsp:txXfrm>
        <a:off x="61771" y="64401"/>
        <a:ext cx="2702051" cy="1141836"/>
      </dsp:txXfrm>
    </dsp:sp>
    <dsp:sp modelId="{2EA087F8-DBCD-4CCC-8328-DFCA875E2A8F}">
      <dsp:nvSpPr>
        <dsp:cNvPr id="0" name=""/>
        <dsp:cNvSpPr/>
      </dsp:nvSpPr>
      <dsp:spPr>
        <a:xfrm rot="5400000">
          <a:off x="4831081" y="-547670"/>
          <a:ext cx="1012303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изучение угрозы (или её прообраза в прошлом)</a:t>
          </a:r>
          <a:endParaRPr lang="ru-RU" sz="1500" kern="1200" dirty="0"/>
        </a:p>
      </dsp:txBody>
      <dsp:txXfrm rot="-5400000">
        <a:off x="2825594" y="1507234"/>
        <a:ext cx="4973861" cy="913469"/>
      </dsp:txXfrm>
    </dsp:sp>
    <dsp:sp modelId="{A837107D-F83E-4C46-9139-7EB8AAAD4065}">
      <dsp:nvSpPr>
        <dsp:cNvPr id="0" name=""/>
        <dsp:cNvSpPr/>
      </dsp:nvSpPr>
      <dsp:spPr>
        <a:xfrm>
          <a:off x="0" y="1331278"/>
          <a:ext cx="2825593" cy="1265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Стратегия исторического анализа</a:t>
          </a:r>
          <a:endParaRPr lang="ru-RU" sz="1900" kern="1200" dirty="0"/>
        </a:p>
      </dsp:txBody>
      <dsp:txXfrm>
        <a:off x="61771" y="1393049"/>
        <a:ext cx="2702051" cy="1141836"/>
      </dsp:txXfrm>
    </dsp:sp>
    <dsp:sp modelId="{7DDF5C89-40B4-4786-835F-1DF6B4895815}">
      <dsp:nvSpPr>
        <dsp:cNvPr id="0" name=""/>
        <dsp:cNvSpPr/>
      </dsp:nvSpPr>
      <dsp:spPr>
        <a:xfrm rot="5400000">
          <a:off x="4831081" y="780976"/>
          <a:ext cx="1012303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выработка солидарности, формирование коллективных чувств, классовой сознательности и самоорганизации угнетённых и эксплуатируемых</a:t>
          </a:r>
          <a:endParaRPr lang="ru-RU" sz="1500" kern="1200" dirty="0"/>
        </a:p>
      </dsp:txBody>
      <dsp:txXfrm rot="-5400000">
        <a:off x="2825594" y="2835881"/>
        <a:ext cx="4973861" cy="913469"/>
      </dsp:txXfrm>
    </dsp:sp>
    <dsp:sp modelId="{63B7A970-CD15-4353-BA54-EE1F79889786}">
      <dsp:nvSpPr>
        <dsp:cNvPr id="0" name=""/>
        <dsp:cNvSpPr/>
      </dsp:nvSpPr>
      <dsp:spPr>
        <a:xfrm>
          <a:off x="0" y="2659926"/>
          <a:ext cx="2825593" cy="1265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Стратегии самоорганизации</a:t>
          </a:r>
          <a:endParaRPr lang="ru-RU" sz="1900" kern="1200" dirty="0"/>
        </a:p>
      </dsp:txBody>
      <dsp:txXfrm>
        <a:off x="61771" y="2721697"/>
        <a:ext cx="2702051" cy="1141836"/>
      </dsp:txXfrm>
    </dsp:sp>
    <dsp:sp modelId="{275FD558-131E-4D14-8046-99ADC1AB874D}">
      <dsp:nvSpPr>
        <dsp:cNvPr id="0" name=""/>
        <dsp:cNvSpPr/>
      </dsp:nvSpPr>
      <dsp:spPr>
        <a:xfrm rot="5400000">
          <a:off x="4831081" y="2109624"/>
          <a:ext cx="1012303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товарищеская критика и самокритика и обращение к наследию Маркса, Энгельса и Ленина (следование ленинским принципам, исправление искажений марксистской теории и другие)</a:t>
          </a:r>
          <a:endParaRPr lang="ru-RU" sz="1200" kern="1200" dirty="0"/>
        </a:p>
      </dsp:txBody>
      <dsp:txXfrm rot="-5400000">
        <a:off x="2825594" y="4164529"/>
        <a:ext cx="4973861" cy="913469"/>
      </dsp:txXfrm>
    </dsp:sp>
    <dsp:sp modelId="{E20C88FF-41A0-4645-9C0D-7CF43260FF07}">
      <dsp:nvSpPr>
        <dsp:cNvPr id="0" name=""/>
        <dsp:cNvSpPr/>
      </dsp:nvSpPr>
      <dsp:spPr>
        <a:xfrm>
          <a:off x="0" y="3988574"/>
          <a:ext cx="2825593" cy="1265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Рефлексивно-реконструктивные стратегии</a:t>
          </a:r>
          <a:endParaRPr lang="ru-RU" sz="1900" kern="1200" dirty="0"/>
        </a:p>
      </dsp:txBody>
      <dsp:txXfrm>
        <a:off x="61771" y="4050345"/>
        <a:ext cx="2702051" cy="11418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AAD85-CC2B-4B92-8014-02DFDBD00548}">
      <dsp:nvSpPr>
        <dsp:cNvPr id="0" name=""/>
        <dsp:cNvSpPr/>
      </dsp:nvSpPr>
      <dsp:spPr>
        <a:xfrm>
          <a:off x="922" y="0"/>
          <a:ext cx="2399680" cy="5184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Имперский</a:t>
          </a:r>
          <a:endParaRPr lang="ru-RU" sz="2900" kern="1200" dirty="0"/>
        </a:p>
      </dsp:txBody>
      <dsp:txXfrm>
        <a:off x="922" y="0"/>
        <a:ext cx="2399680" cy="1555372"/>
      </dsp:txXfrm>
    </dsp:sp>
    <dsp:sp modelId="{25AB8335-0281-47F5-B55C-037BFDFF21E9}">
      <dsp:nvSpPr>
        <dsp:cNvPr id="0" name=""/>
        <dsp:cNvSpPr/>
      </dsp:nvSpPr>
      <dsp:spPr>
        <a:xfrm>
          <a:off x="240891" y="1556891"/>
          <a:ext cx="1919744" cy="156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Консервативная / проективная / </a:t>
          </a:r>
          <a:r>
            <a:rPr lang="ru-RU" sz="1400" kern="1200" dirty="0" err="1" smtClean="0"/>
            <a:t>агональная</a:t>
          </a:r>
          <a:endParaRPr lang="ru-RU" sz="1400" kern="1200" dirty="0"/>
        </a:p>
      </dsp:txBody>
      <dsp:txXfrm>
        <a:off x="286676" y="1602676"/>
        <a:ext cx="1828174" cy="1471650"/>
      </dsp:txXfrm>
    </dsp:sp>
    <dsp:sp modelId="{192142E8-8E0D-4FEF-B0B7-6D6AFD3E00EF}">
      <dsp:nvSpPr>
        <dsp:cNvPr id="0" name=""/>
        <dsp:cNvSpPr/>
      </dsp:nvSpPr>
      <dsp:spPr>
        <a:xfrm>
          <a:off x="240891" y="3360607"/>
          <a:ext cx="1919744" cy="156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Консервативная 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проективная / </a:t>
          </a:r>
          <a:r>
            <a:rPr lang="ru-RU" sz="1400" kern="1200" dirty="0" err="1" smtClean="0"/>
            <a:t>агональная</a:t>
          </a:r>
          <a:endParaRPr lang="ru-RU" sz="1400" kern="1200" dirty="0"/>
        </a:p>
      </dsp:txBody>
      <dsp:txXfrm>
        <a:off x="286676" y="3406392"/>
        <a:ext cx="1828174" cy="1471650"/>
      </dsp:txXfrm>
    </dsp:sp>
    <dsp:sp modelId="{4CB76D31-0762-47F1-A9EC-53ABFD5F601A}">
      <dsp:nvSpPr>
        <dsp:cNvPr id="0" name=""/>
        <dsp:cNvSpPr/>
      </dsp:nvSpPr>
      <dsp:spPr>
        <a:xfrm>
          <a:off x="2580579" y="0"/>
          <a:ext cx="2399680" cy="5184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Советский</a:t>
          </a:r>
          <a:endParaRPr lang="ru-RU" sz="2900" kern="1200" dirty="0"/>
        </a:p>
      </dsp:txBody>
      <dsp:txXfrm>
        <a:off x="2580579" y="0"/>
        <a:ext cx="2399680" cy="1555372"/>
      </dsp:txXfrm>
    </dsp:sp>
    <dsp:sp modelId="{B25B59B9-355A-46AD-9CBA-4327E712AFB8}">
      <dsp:nvSpPr>
        <dsp:cNvPr id="0" name=""/>
        <dsp:cNvSpPr/>
      </dsp:nvSpPr>
      <dsp:spPr>
        <a:xfrm>
          <a:off x="2880328" y="1512169"/>
          <a:ext cx="1919744" cy="156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Агональная</a:t>
          </a:r>
          <a:r>
            <a:rPr lang="ru-RU" sz="1400" kern="1200" dirty="0" smtClean="0"/>
            <a:t> / мобилизационная / проективная</a:t>
          </a:r>
          <a:endParaRPr lang="ru-RU" sz="1400" kern="1200" dirty="0"/>
        </a:p>
      </dsp:txBody>
      <dsp:txXfrm>
        <a:off x="2926113" y="1557954"/>
        <a:ext cx="1828174" cy="1471650"/>
      </dsp:txXfrm>
    </dsp:sp>
    <dsp:sp modelId="{1F6837D8-42EB-4443-BB9C-B66228D59EA3}">
      <dsp:nvSpPr>
        <dsp:cNvPr id="0" name=""/>
        <dsp:cNvSpPr/>
      </dsp:nvSpPr>
      <dsp:spPr>
        <a:xfrm>
          <a:off x="2736309" y="3375475"/>
          <a:ext cx="1919744" cy="156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Стратегия самоорганизации /  Рефлексивно-аналитическая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?</a:t>
          </a:r>
          <a:endParaRPr lang="ru-RU" sz="1500" kern="1200" dirty="0"/>
        </a:p>
      </dsp:txBody>
      <dsp:txXfrm>
        <a:off x="2782094" y="3421260"/>
        <a:ext cx="1828174" cy="1471650"/>
      </dsp:txXfrm>
    </dsp:sp>
    <dsp:sp modelId="{745DA670-EE49-4108-A1AF-BD7652C2AC4A}">
      <dsp:nvSpPr>
        <dsp:cNvPr id="0" name=""/>
        <dsp:cNvSpPr/>
      </dsp:nvSpPr>
      <dsp:spPr>
        <a:xfrm>
          <a:off x="5160236" y="0"/>
          <a:ext cx="2399680" cy="5184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После 1985 г.</a:t>
          </a:r>
          <a:endParaRPr lang="ru-RU" sz="2900" kern="1200" dirty="0"/>
        </a:p>
      </dsp:txBody>
      <dsp:txXfrm>
        <a:off x="5160236" y="0"/>
        <a:ext cx="2399680" cy="1555372"/>
      </dsp:txXfrm>
    </dsp:sp>
    <dsp:sp modelId="{3DFAFFBF-0AA5-426D-939C-49C5FA5819E5}">
      <dsp:nvSpPr>
        <dsp:cNvPr id="0" name=""/>
        <dsp:cNvSpPr/>
      </dsp:nvSpPr>
      <dsp:spPr>
        <a:xfrm>
          <a:off x="5400204" y="1556891"/>
          <a:ext cx="1919744" cy="156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Проективная </a:t>
          </a:r>
          <a:endParaRPr lang="ru-RU" sz="1500" kern="1200" dirty="0"/>
        </a:p>
      </dsp:txBody>
      <dsp:txXfrm>
        <a:off x="5445989" y="1602676"/>
        <a:ext cx="1828174" cy="1471650"/>
      </dsp:txXfrm>
    </dsp:sp>
    <dsp:sp modelId="{3DBF0176-5A2E-4CA6-A71D-FD7F526ED4DB}">
      <dsp:nvSpPr>
        <dsp:cNvPr id="0" name=""/>
        <dsp:cNvSpPr/>
      </dsp:nvSpPr>
      <dsp:spPr>
        <a:xfrm>
          <a:off x="5400204" y="3360607"/>
          <a:ext cx="1919744" cy="156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Консервативная 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Проективная /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Рефлексивно-аналитическая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?</a:t>
          </a:r>
          <a:endParaRPr lang="ru-RU" sz="1400" kern="1200" dirty="0"/>
        </a:p>
      </dsp:txBody>
      <dsp:txXfrm>
        <a:off x="5445989" y="3406392"/>
        <a:ext cx="1828174" cy="1471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F4BE51-3691-46C9-ACD6-34E900982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34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E8F49-0EBC-402F-B010-8891D07BBBF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2242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67F0-8212-421B-AF31-72B2DF7B63B1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68A73-727F-484F-81F6-8FC2FEA9E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2A20-FFCB-4EC6-B8B7-4C1B34555760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B95CF-A35D-40EF-878F-72F3F060D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3843A-17CA-4E6D-9240-370D35D63DF4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8D2E5-9DC5-4073-AF8B-7AA2ADEA2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EA703-6F89-4A89-9D03-4F1B8B309C99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F713-DD93-497C-AC06-FFCCFE4E8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7331B-12AE-492A-A22D-448993A76141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41CA-EE83-4104-8662-312B7DE0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4A0BF-1B6C-45D0-A1AC-6529C7729D75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86CB1-195D-4FC9-A324-745AED8A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F00E-E1A3-43DB-87FD-9BD2A6EF7095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93DBA-E97D-49D6-8566-24EC465C7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8A184-715B-4CB0-89B0-C8687F60082F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AA04C-3658-4269-9352-8B80B687F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14C45-2109-481E-8252-13DC64CCAF82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FD9B-B8FB-42EC-9D0F-310A05F56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47893-6BF7-448B-B665-B68981D5C9E1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5E3B9-D7D9-475A-B4F8-AE69704AB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621A0-FA69-4331-B567-7F0D85A3B12F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DD5B-7C2F-4598-AC46-47A88B07B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2323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323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2323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32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FB70D89B-5CEB-4055-8E7C-A1E99A84E9E0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2232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32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4BBF8A1-5D88-4530-ACC8-62717D5D8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orobushek1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781300"/>
            <a:ext cx="8785225" cy="2519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/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/>
              <a:t>Воробьева Ольга Владимировна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1800" dirty="0" smtClean="0"/>
              <a:t>ведущий научный сотрудник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1800" dirty="0" smtClean="0"/>
              <a:t>Института всеобщей истории РАН,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1800" dirty="0" smtClean="0"/>
              <a:t>доцент, старший научный сотрудник РГГУ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1800" b="1" dirty="0" smtClean="0">
                <a:latin typeface="Script MT Bold" pitchFamily="66" charset="0"/>
                <a:hlinkClick r:id="rId3"/>
              </a:rPr>
              <a:t>vorobushek1@yandex.ru</a:t>
            </a:r>
            <a:r>
              <a:rPr lang="en-US" sz="1800" b="1" dirty="0" smtClean="0">
                <a:latin typeface="Script MT Bold" pitchFamily="66" charset="0"/>
              </a:rPr>
              <a:t> </a:t>
            </a:r>
            <a:endParaRPr lang="ru-RU" sz="1800" b="1" dirty="0" smtClean="0">
              <a:latin typeface="Script MT Bold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800" b="1" dirty="0" smtClean="0"/>
          </a:p>
        </p:txBody>
      </p:sp>
      <p:sp>
        <p:nvSpPr>
          <p:cNvPr id="3075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+mn-lt"/>
              </a:rPr>
              <a:t>Динамика социокультурных угроз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и стратегии их преодоления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в историографическом дискурсе</a:t>
            </a:r>
            <a:br>
              <a:rPr lang="ru-RU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XIX – </a:t>
            </a:r>
            <a:r>
              <a:rPr lang="ru-RU" sz="2400" b="1" dirty="0" smtClean="0">
                <a:latin typeface="+mn-lt"/>
              </a:rPr>
              <a:t>начала </a:t>
            </a:r>
            <a:r>
              <a:rPr lang="en-US" sz="2400" b="1" dirty="0" smtClean="0">
                <a:latin typeface="+mn-lt"/>
              </a:rPr>
              <a:t>XXI</a:t>
            </a:r>
            <a:r>
              <a:rPr lang="ru-RU" sz="2400" b="1" dirty="0" smtClean="0">
                <a:latin typeface="+mn-lt"/>
              </a:rPr>
              <a:t> века</a:t>
            </a:r>
            <a:endParaRPr lang="ru-RU" sz="2400" b="1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823119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1970- начало 1980-х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187624" y="1340768"/>
            <a:ext cx="7632848" cy="30243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latin typeface="+mn-lt"/>
              </a:rPr>
              <a:t>Угрозы</a:t>
            </a:r>
          </a:p>
          <a:p>
            <a:pPr algn="ctr"/>
            <a:r>
              <a:rPr lang="ru-RU" dirty="0" smtClean="0">
                <a:latin typeface="+mn-lt"/>
              </a:rPr>
              <a:t>агрессивные </a:t>
            </a:r>
            <a:r>
              <a:rPr lang="ru-RU" dirty="0">
                <a:latin typeface="+mn-lt"/>
              </a:rPr>
              <a:t>действия </a:t>
            </a:r>
            <a:r>
              <a:rPr lang="ru-RU" dirty="0" smtClean="0">
                <a:latin typeface="+mn-lt"/>
              </a:rPr>
              <a:t>империалистов, монополистического капитализма</a:t>
            </a:r>
          </a:p>
          <a:p>
            <a:pPr algn="ctr"/>
            <a:r>
              <a:rPr lang="ru-RU" dirty="0" smtClean="0">
                <a:latin typeface="+mn-lt"/>
              </a:rPr>
              <a:t>в </a:t>
            </a:r>
            <a:r>
              <a:rPr lang="ru-RU" dirty="0">
                <a:latin typeface="+mn-lt"/>
              </a:rPr>
              <a:t>«развивающихся странах</a:t>
            </a:r>
            <a:r>
              <a:rPr lang="ru-RU" dirty="0" smtClean="0">
                <a:latin typeface="+mn-lt"/>
              </a:rPr>
              <a:t>» и т.п.</a:t>
            </a:r>
          </a:p>
          <a:p>
            <a:pPr algn="ctr"/>
            <a:r>
              <a:rPr lang="ru-RU" sz="1400" i="1" dirty="0"/>
              <a:t>«Трудно говорить спокойно о бесчинствах, которые творят вооруженные до зубов интервенты. Сотни тысяч тонн напалма буквально выжгли целые районы Южного Вьетнама. Почти полтора миллиона вьетнамцев получили отравления, многие погибли в результате применения химического оружия. Совесть любого честного человека, тем более совесть коммуниста, никогда не примирится с тем, что творят американские интервенты и их подручные, именующие себя представителями «западной цивилизации» и так называемого «свободного мира». Позор им</a:t>
            </a:r>
            <a:r>
              <a:rPr lang="ru-RU" sz="1400" i="1" dirty="0" smtClean="0"/>
              <a:t>! (Брежнев Л.И., 1971)</a:t>
            </a:r>
            <a:endParaRPr kumimoji="0" lang="ru-R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259632" y="4561073"/>
            <a:ext cx="7488832" cy="165618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Стратегии преодоления</a:t>
            </a:r>
          </a:p>
          <a:p>
            <a:pPr algn="ctr"/>
            <a:r>
              <a:rPr lang="ru-RU" dirty="0"/>
              <a:t>укрепление </a:t>
            </a:r>
            <a:r>
              <a:rPr lang="ru-RU" dirty="0" smtClean="0"/>
              <a:t>обороноспособности,</a:t>
            </a:r>
          </a:p>
          <a:p>
            <a:pPr algn="ctr"/>
            <a:r>
              <a:rPr lang="ru-RU" dirty="0" smtClean="0"/>
              <a:t>Строительство и победа социализма во всем мире </a:t>
            </a:r>
            <a:endParaRPr lang="ru-RU" dirty="0"/>
          </a:p>
          <a:p>
            <a:pPr algn="ctr"/>
            <a:r>
              <a:rPr lang="ru-RU" dirty="0"/>
              <a:t>(</a:t>
            </a:r>
            <a:r>
              <a:rPr lang="ru-RU" dirty="0" smtClean="0"/>
              <a:t>проективная / мобилизационная / </a:t>
            </a:r>
            <a:r>
              <a:rPr lang="ru-RU" dirty="0" err="1" smtClean="0"/>
              <a:t>агональная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4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188641"/>
            <a:ext cx="7313612" cy="864096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Трансформация угроз в годы перестройки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44286059"/>
              </p:ext>
            </p:extLst>
          </p:nvPr>
        </p:nvGraphicFramePr>
        <p:xfrm>
          <a:off x="1043608" y="1268760"/>
          <a:ext cx="77768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1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679103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Изменение</a:t>
            </a:r>
            <a:b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ключевых политических </a:t>
            </a:r>
            <a:r>
              <a:rPr lang="ru-RU" sz="2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акторов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43974109"/>
              </p:ext>
            </p:extLst>
          </p:nvPr>
        </p:nvGraphicFramePr>
        <p:xfrm>
          <a:off x="755576" y="1268760"/>
          <a:ext cx="79208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Стратегии преодоления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547664" y="1916832"/>
            <a:ext cx="6984776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Угрозы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сопротивление </a:t>
            </a:r>
            <a:r>
              <a:rPr lang="ru-RU" dirty="0" err="1">
                <a:latin typeface="+mn-lt"/>
              </a:rPr>
              <a:t>партаппарата</a:t>
            </a:r>
            <a:endParaRPr lang="ru-RU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растущий экономический кризис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обострение межнациональных конфликтов в ССС</a:t>
            </a:r>
            <a:r>
              <a:rPr lang="ru-RU" dirty="0"/>
              <a:t>Р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579095" y="3933056"/>
            <a:ext cx="6984776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Стратегии преодоления</a:t>
            </a:r>
            <a:endParaRPr lang="ru-RU" b="1" dirty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Проективная (в</a:t>
            </a:r>
            <a:r>
              <a:rPr kumimoji="0" lang="ru-RU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умеренной форме) – реформы</a:t>
            </a:r>
          </a:p>
        </p:txBody>
      </p:sp>
    </p:spTree>
    <p:extLst>
      <p:ext uri="{BB962C8B-B14F-4D97-AF65-F5344CB8AC3E}">
        <p14:creationId xmlns:p14="http://schemas.microsoft.com/office/powerpoint/2010/main" val="25692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188640"/>
            <a:ext cx="7313612" cy="1255985"/>
          </a:xfrm>
        </p:spPr>
        <p:txBody>
          <a:bodyPr/>
          <a:lstStyle/>
          <a:p>
            <a:pPr algn="ctr"/>
            <a:r>
              <a:rPr lang="ru-RU" sz="2600" b="1" dirty="0" smtClean="0">
                <a:latin typeface="+mn-lt"/>
              </a:rPr>
              <a:t>Социокультурные угрозы</a:t>
            </a:r>
            <a:br>
              <a:rPr lang="ru-RU" sz="2600" b="1" dirty="0" smtClean="0">
                <a:latin typeface="+mn-lt"/>
              </a:rPr>
            </a:br>
            <a:r>
              <a:rPr lang="ru-RU" sz="2600" b="1" dirty="0" smtClean="0">
                <a:latin typeface="+mn-lt"/>
              </a:rPr>
              <a:t>в советском историографическом дискурсе</a:t>
            </a:r>
            <a:endParaRPr lang="ru-RU" sz="2600" b="1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971600" y="1772816"/>
            <a:ext cx="3888432" cy="48245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Внешние (преобладают)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err="1" smtClean="0">
                <a:latin typeface="+mn-lt"/>
              </a:rPr>
              <a:t>Агенсы</a:t>
            </a:r>
            <a:r>
              <a:rPr lang="ru-RU" sz="1600" b="1" dirty="0" smtClean="0">
                <a:latin typeface="+mn-lt"/>
              </a:rPr>
              <a:t> угроз:</a:t>
            </a:r>
            <a:endParaRPr lang="ru-RU" sz="1600" b="1" dirty="0">
              <a:latin typeface="+mn-lt"/>
            </a:endParaRPr>
          </a:p>
          <a:p>
            <a:pPr algn="ctr"/>
            <a:r>
              <a:rPr lang="ru-RU" sz="1600" dirty="0" smtClean="0">
                <a:latin typeface="+mn-lt"/>
              </a:rPr>
              <a:t>другие государства, </a:t>
            </a:r>
            <a:r>
              <a:rPr lang="ru-RU" sz="1600" dirty="0">
                <a:latin typeface="+mn-lt"/>
              </a:rPr>
              <a:t>«</a:t>
            </a:r>
            <a:r>
              <a:rPr lang="ru-RU" sz="1600" dirty="0" smtClean="0">
                <a:latin typeface="+mn-lt"/>
              </a:rPr>
              <a:t>чуждые» классы </a:t>
            </a:r>
            <a:r>
              <a:rPr lang="ru-RU" sz="1600" dirty="0">
                <a:latin typeface="+mn-lt"/>
              </a:rPr>
              <a:t>и </a:t>
            </a:r>
            <a:r>
              <a:rPr lang="ru-RU" sz="1600" dirty="0" smtClean="0">
                <a:latin typeface="+mn-lt"/>
              </a:rPr>
              <a:t>общности, общественно-политические движения, </a:t>
            </a:r>
            <a:r>
              <a:rPr lang="ru-RU" sz="1600" dirty="0">
                <a:latin typeface="+mn-lt"/>
              </a:rPr>
              <a:t>и шире </a:t>
            </a:r>
            <a:r>
              <a:rPr lang="ru-RU" sz="1600" dirty="0" smtClean="0">
                <a:latin typeface="+mn-lt"/>
              </a:rPr>
              <a:t>—несоциалистические формации;</a:t>
            </a:r>
          </a:p>
          <a:p>
            <a:pPr algn="ctr"/>
            <a:r>
              <a:rPr lang="ru-RU" sz="1600" dirty="0" smtClean="0">
                <a:latin typeface="+mn-lt"/>
              </a:rPr>
              <a:t>Индивидуальные: Гитлер, Маккарти, Тойнби</a:t>
            </a:r>
          </a:p>
          <a:p>
            <a:pPr algn="ctr"/>
            <a:endParaRPr lang="ru-RU" sz="1600" dirty="0" smtClean="0">
              <a:latin typeface="+mn-lt"/>
            </a:endParaRPr>
          </a:p>
          <a:p>
            <a:pPr algn="ctr"/>
            <a:r>
              <a:rPr lang="ru-RU" sz="1600" b="1" dirty="0" err="1" smtClean="0">
                <a:latin typeface="+mn-lt"/>
              </a:rPr>
              <a:t>Контрагенсы</a:t>
            </a:r>
            <a:endParaRPr lang="ru-RU" sz="1600" b="1" dirty="0" smtClean="0">
              <a:latin typeface="+mn-lt"/>
            </a:endParaRPr>
          </a:p>
          <a:p>
            <a:pPr algn="ctr"/>
            <a:r>
              <a:rPr lang="ru-RU" sz="1600" dirty="0">
                <a:latin typeface="+mn-lt"/>
              </a:rPr>
              <a:t>партия, профессиональные революционеры, наиболее сознательные рабочие, передовая </a:t>
            </a:r>
            <a:r>
              <a:rPr lang="ru-RU" sz="1600" dirty="0" smtClean="0">
                <a:latin typeface="+mn-lt"/>
              </a:rPr>
              <a:t>интеллигенция;</a:t>
            </a:r>
          </a:p>
          <a:p>
            <a:pPr algn="ctr"/>
            <a:r>
              <a:rPr lang="ru-RU" sz="1600" dirty="0" smtClean="0">
                <a:latin typeface="+mn-lt"/>
              </a:rPr>
              <a:t>Ленин</a:t>
            </a:r>
          </a:p>
          <a:p>
            <a:pPr algn="ctr"/>
            <a:endParaRPr lang="ru-RU" sz="1600" dirty="0" smtClean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220072" y="1772816"/>
            <a:ext cx="3528392" cy="48245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Внутренние</a:t>
            </a:r>
            <a:endParaRPr lang="ru-RU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err="1" smtClean="0">
                <a:latin typeface="+mn-lt"/>
              </a:rPr>
              <a:t>Агенсы</a:t>
            </a:r>
            <a:r>
              <a:rPr lang="ru-RU" sz="1600" b="1" dirty="0" smtClean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- отдельные люди (Троцкий, Сталин) и группы общества (спекулянты…)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неудачи и недостатки партийной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работы:</a:t>
            </a:r>
            <a:endParaRPr lang="ru-RU" sz="1600" baseline="0" dirty="0">
              <a:latin typeface="+mn-lt"/>
            </a:endParaRPr>
          </a:p>
          <a:p>
            <a:pPr algn="ctr"/>
            <a:r>
              <a:rPr lang="ru-RU" sz="1600" dirty="0">
                <a:latin typeface="+mn-lt"/>
              </a:rPr>
              <a:t>карьеризм, начётничество, отход от ленинских </a:t>
            </a:r>
            <a:r>
              <a:rPr lang="ru-RU" sz="1600" dirty="0" smtClean="0">
                <a:latin typeface="+mn-lt"/>
              </a:rPr>
              <a:t>принципов…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algn="ctr"/>
            <a:endParaRPr lang="ru-RU" sz="1600" dirty="0" smtClean="0">
              <a:latin typeface="+mn-lt"/>
            </a:endParaRPr>
          </a:p>
          <a:p>
            <a:pPr algn="ctr"/>
            <a:r>
              <a:rPr lang="ru-RU" sz="1600" dirty="0" smtClean="0">
                <a:latin typeface="+mn-lt"/>
              </a:rPr>
              <a:t>недостаточное </a:t>
            </a:r>
            <a:r>
              <a:rPr lang="ru-RU" sz="1600" dirty="0">
                <a:latin typeface="+mn-lt"/>
              </a:rPr>
              <a:t>и неверное понимание </a:t>
            </a:r>
            <a:r>
              <a:rPr lang="ru-RU" sz="1600" dirty="0" smtClean="0">
                <a:latin typeface="+mn-lt"/>
              </a:rPr>
              <a:t>марксизма, подверженность </a:t>
            </a:r>
            <a:r>
              <a:rPr lang="ru-RU" sz="1600" dirty="0">
                <a:latin typeface="+mn-lt"/>
              </a:rPr>
              <a:t>влиянию неверных или заведомо ложных </a:t>
            </a:r>
            <a:r>
              <a:rPr lang="ru-RU" sz="1600" dirty="0" smtClean="0">
                <a:latin typeface="+mn-lt"/>
              </a:rPr>
              <a:t>теорий</a:t>
            </a:r>
            <a:endParaRPr lang="ru-RU" sz="1600" dirty="0">
              <a:latin typeface="+mn-lt"/>
            </a:endParaRPr>
          </a:p>
          <a:p>
            <a:pPr algn="ctr"/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823119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Стратегии преодоления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74066089"/>
              </p:ext>
            </p:extLst>
          </p:nvPr>
        </p:nvGraphicFramePr>
        <p:xfrm>
          <a:off x="971600" y="1340768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8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78451" cy="823119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+mn-lt"/>
              </a:rPr>
              <a:t>Стратегии преодоления: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компаративно-исторический анализ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84842934"/>
              </p:ext>
            </p:extLst>
          </p:nvPr>
        </p:nvGraphicFramePr>
        <p:xfrm>
          <a:off x="1115616" y="1268760"/>
          <a:ext cx="75608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2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823119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Современный государственный дискурс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268060"/>
              </p:ext>
            </p:extLst>
          </p:nvPr>
        </p:nvGraphicFramePr>
        <p:xfrm>
          <a:off x="755576" y="1196752"/>
          <a:ext cx="7992888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 bwMode="auto">
          <a:xfrm>
            <a:off x="1115616" y="5085184"/>
            <a:ext cx="6984776" cy="12241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Основной тренд – перенос </a:t>
            </a:r>
            <a:r>
              <a:rPr lang="ru-RU" sz="1400" dirty="0">
                <a:solidFill>
                  <a:schemeClr val="bg1"/>
                </a:solidFill>
              </a:rPr>
              <a:t>внимания с внутренних угроз на внешние – </a:t>
            </a:r>
            <a:r>
              <a:rPr lang="ru-RU" sz="1400" dirty="0" smtClean="0">
                <a:solidFill>
                  <a:schemeClr val="bg1"/>
                </a:solidFill>
              </a:rPr>
              <a:t>с экономических </a:t>
            </a:r>
            <a:r>
              <a:rPr lang="ru-RU" sz="1400" dirty="0">
                <a:solidFill>
                  <a:schemeClr val="bg1"/>
                </a:solidFill>
              </a:rPr>
              <a:t>проблем и борьбы с преступностью в 1990-е – начале 2000-х </a:t>
            </a:r>
            <a:r>
              <a:rPr lang="ru-RU" sz="1400" dirty="0" smtClean="0">
                <a:solidFill>
                  <a:schemeClr val="bg1"/>
                </a:solidFill>
              </a:rPr>
              <a:t>на </a:t>
            </a:r>
            <a:r>
              <a:rPr lang="ru-RU" sz="1400" dirty="0">
                <a:solidFill>
                  <a:schemeClr val="bg1"/>
                </a:solidFill>
              </a:rPr>
              <a:t>вопросы внешнеполитического влияния России в </a:t>
            </a:r>
            <a:r>
              <a:rPr lang="ru-RU" sz="1400" dirty="0" err="1">
                <a:solidFill>
                  <a:schemeClr val="bg1"/>
                </a:solidFill>
              </a:rPr>
              <a:t>глобализирующемся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мире. </a:t>
            </a:r>
            <a:r>
              <a:rPr lang="ru-RU" sz="1400" dirty="0" err="1" smtClean="0">
                <a:solidFill>
                  <a:schemeClr val="bg1"/>
                </a:solidFill>
              </a:rPr>
              <a:t>Агенсами</a:t>
            </a:r>
            <a:r>
              <a:rPr lang="ru-RU" sz="1400" dirty="0" smtClean="0">
                <a:solidFill>
                  <a:schemeClr val="bg1"/>
                </a:solidFill>
              </a:rPr>
              <a:t> и </a:t>
            </a:r>
            <a:r>
              <a:rPr lang="ru-RU" sz="1400" dirty="0" err="1" smtClean="0">
                <a:solidFill>
                  <a:schemeClr val="bg1"/>
                </a:solidFill>
              </a:rPr>
              <a:t>пациенсами</a:t>
            </a:r>
            <a:r>
              <a:rPr lang="ru-RU" sz="1400" dirty="0" smtClean="0">
                <a:solidFill>
                  <a:schemeClr val="bg1"/>
                </a:solidFill>
              </a:rPr>
              <a:t> угроз выступают </a:t>
            </a:r>
            <a:r>
              <a:rPr lang="ru-RU" sz="1400" i="1" dirty="0" smtClean="0">
                <a:solidFill>
                  <a:schemeClr val="bg1"/>
                </a:solidFill>
              </a:rPr>
              <a:t>государства</a:t>
            </a:r>
            <a:r>
              <a:rPr lang="ru-RU" sz="1400" dirty="0" smtClean="0">
                <a:solidFill>
                  <a:schemeClr val="bg1"/>
                </a:solidFill>
              </a:rPr>
              <a:t>, а не люди или сообщества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27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Актуализация 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исторической политики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6677000"/>
              </p:ext>
            </p:extLst>
          </p:nvPr>
        </p:nvGraphicFramePr>
        <p:xfrm>
          <a:off x="899592" y="1772816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3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535087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Стратегии преодоления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02537290"/>
              </p:ext>
            </p:extLst>
          </p:nvPr>
        </p:nvGraphicFramePr>
        <p:xfrm>
          <a:off x="971600" y="1124744"/>
          <a:ext cx="78488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8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30388" y="301625"/>
            <a:ext cx="7313612" cy="114300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Специфика анализа исторического дискурса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1035855"/>
              </p:ext>
            </p:extLst>
          </p:nvPr>
        </p:nvGraphicFramePr>
        <p:xfrm>
          <a:off x="1403648" y="1700808"/>
          <a:ext cx="731361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931419146"/>
              </p:ext>
            </p:extLst>
          </p:nvPr>
        </p:nvGraphicFramePr>
        <p:xfrm>
          <a:off x="2123728" y="1772816"/>
          <a:ext cx="609600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34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967135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+mn-lt"/>
              </a:rPr>
              <a:t>Угрозы и стратегии преодоления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в современном историографическом дискурсе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933903"/>
              </p:ext>
            </p:extLst>
          </p:nvPr>
        </p:nvGraphicFramePr>
        <p:xfrm>
          <a:off x="1043608" y="1556792"/>
          <a:ext cx="764001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Задачи и перспективы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Выявление устойчивых трендов в российском обществе или актуальных ситуаций, которые способствуют или препятствуют преодолению социокультурных угроз:</a:t>
            </a:r>
          </a:p>
          <a:p>
            <a:endParaRPr lang="ru-RU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smtClean="0"/>
              <a:t>Противопоставление общества и государства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smtClean="0"/>
              <a:t>Противопоставление интеллигенции и народа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smtClean="0"/>
              <a:t>Преобладание консервативных и </a:t>
            </a:r>
            <a:r>
              <a:rPr lang="ru-RU" sz="1200" dirty="0" err="1" smtClean="0"/>
              <a:t>агональных</a:t>
            </a:r>
            <a:r>
              <a:rPr lang="ru-RU" sz="1200" dirty="0" smtClean="0"/>
              <a:t> стратегий над проективными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smtClean="0"/>
              <a:t>Превалирование внешних угроз над внутренними</a:t>
            </a:r>
          </a:p>
          <a:p>
            <a:endParaRPr lang="ru-RU" sz="1600" dirty="0" smtClean="0"/>
          </a:p>
          <a:p>
            <a:r>
              <a:rPr lang="ru-RU" sz="1600" dirty="0" smtClean="0"/>
              <a:t>Наука как инструмент преодоления угроз и самостоятельная стратегия (набор стратегий и алгоритмов) – рефлексивно-аналитическая стратегия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err="1" smtClean="0"/>
              <a:t>Коммеморативные</a:t>
            </a:r>
            <a:r>
              <a:rPr lang="ru-RU" sz="1200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smtClean="0"/>
              <a:t>Аффективно-эмотивные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smtClean="0"/>
              <a:t>Структуралистские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200" dirty="0" smtClean="0"/>
              <a:t>….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471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36575547"/>
              </p:ext>
            </p:extLst>
          </p:nvPr>
        </p:nvGraphicFramePr>
        <p:xfrm>
          <a:off x="1115616" y="1484784"/>
          <a:ext cx="727280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403648" y="188640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kern="0" dirty="0" smtClean="0">
                <a:latin typeface="+mn-lt"/>
              </a:rPr>
              <a:t>Специфика анализа исторического дискурса</a:t>
            </a:r>
            <a:endParaRPr lang="ru-RU" sz="28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0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+mn-lt"/>
              </a:rPr>
              <a:t>Официальные документы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имперского периода</a:t>
            </a:r>
            <a:endParaRPr lang="ru-RU" sz="2400" b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403648" y="1628800"/>
            <a:ext cx="3312368" cy="46085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Манифест об усовершенствовании государственного порядка от 17 октября 1905 г.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Указ «Об укреплении начал веротерпимости» 17 Апреля 1905 г.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Манифест о роспуске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Государственной Думы, «Высочайше утвержденные Основные Государственные Законы» от 23 апреля 1906 г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</a:rPr>
              <a:t>.,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Манифест от 20 июля (1 августа) 1914 г.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Манифест об отречении Николая II от престола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364088" y="1628800"/>
            <a:ext cx="3456384" cy="46085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Минимализм и предельная функциональность языка</a:t>
            </a:r>
          </a:p>
          <a:p>
            <a:endParaRPr lang="ru-RU" sz="1400" dirty="0"/>
          </a:p>
          <a:p>
            <a:r>
              <a:rPr lang="ru-RU" sz="1400" dirty="0" smtClean="0"/>
              <a:t>Только </a:t>
            </a:r>
            <a:r>
              <a:rPr lang="ru-RU" sz="1400" dirty="0"/>
              <a:t>государь может выступать инициатором действий (</a:t>
            </a:r>
            <a:r>
              <a:rPr lang="ru-RU" sz="1400" dirty="0" err="1"/>
              <a:t>актором</a:t>
            </a:r>
            <a:r>
              <a:rPr lang="ru-RU" sz="1400" dirty="0"/>
              <a:t>), а общество, разные социальные группы и отдельные граждане оказываются объектом его заботы даже не сами по себе, но в составе «державы нашей</a:t>
            </a:r>
            <a:r>
              <a:rPr lang="ru-RU" sz="1400" dirty="0" smtClean="0"/>
              <a:t>».</a:t>
            </a:r>
          </a:p>
          <a:p>
            <a:r>
              <a:rPr lang="ru-RU" sz="1400" dirty="0" smtClean="0"/>
              <a:t> </a:t>
            </a:r>
            <a:endParaRPr lang="ru-RU" sz="1400" dirty="0"/>
          </a:p>
          <a:p>
            <a:r>
              <a:rPr lang="ru-RU" sz="1400" dirty="0" smtClean="0"/>
              <a:t>Вопросы </a:t>
            </a:r>
            <a:r>
              <a:rPr lang="ru-RU" sz="1400" dirty="0"/>
              <a:t>социально-культурной сферы выходят за </a:t>
            </a:r>
            <a:r>
              <a:rPr lang="ru-RU" sz="1400" dirty="0" smtClean="0"/>
              <a:t>рамки официальных документов и регламентируются </a:t>
            </a:r>
            <a:r>
              <a:rPr lang="ru-RU" sz="1400" dirty="0"/>
              <a:t>на уровне административных практик более низкого уровня, не связанного с верховной </a:t>
            </a:r>
            <a:r>
              <a:rPr lang="ru-RU" sz="1400" dirty="0" smtClean="0"/>
              <a:t>властью</a:t>
            </a:r>
          </a:p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 flipV="1">
            <a:off x="4716016" y="3717033"/>
            <a:ext cx="648072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823119"/>
          </a:xfrm>
        </p:spPr>
        <p:txBody>
          <a:bodyPr/>
          <a:lstStyle/>
          <a:p>
            <a:pPr algn="ctr"/>
            <a:r>
              <a:rPr lang="ru-RU" sz="2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Угрозы – «социальные потрясения»</a:t>
            </a:r>
            <a:endParaRPr lang="ru-RU" sz="2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600" y="1700808"/>
            <a:ext cx="3456384" cy="29523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XIX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век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«Заговор»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Агенсы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 угроз – «заговорщики», «радикалы»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788024" y="1700808"/>
            <a:ext cx="3888432" cy="29523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Конец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XIX –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начало ХХ в.</a:t>
            </a: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«</a:t>
            </a:r>
            <a:r>
              <a:rPr lang="ru-RU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У</a:t>
            </a:r>
            <a:r>
              <a:rPr lang="ru-RU" sz="16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величение </a:t>
            </a:r>
            <a:r>
              <a:rPr lang="ru-RU" sz="1600" i="1" dirty="0">
                <a:latin typeface="Verdana" panose="020B0604030504040204" pitchFamily="34" charset="0"/>
                <a:ea typeface="Verdana" panose="020B0604030504040204" pitchFamily="34" charset="0"/>
              </a:rPr>
              <a:t>смуты и разложение государства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»,</a:t>
            </a:r>
          </a:p>
          <a:p>
            <a:pPr algn="ctr"/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«</a:t>
            </a:r>
            <a:r>
              <a:rPr lang="ru-RU" sz="1600" i="1" dirty="0">
                <a:latin typeface="Verdana" panose="020B0604030504040204" pitchFamily="34" charset="0"/>
                <a:ea typeface="Verdana" panose="020B0604030504040204" pitchFamily="34" charset="0"/>
              </a:rPr>
              <a:t>угроза </a:t>
            </a:r>
            <a:r>
              <a:rPr lang="ru-RU" sz="16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целостности </a:t>
            </a:r>
            <a:r>
              <a:rPr lang="ru-RU" sz="1600" i="1" dirty="0">
                <a:latin typeface="Verdana" panose="020B0604030504040204" pitchFamily="34" charset="0"/>
                <a:ea typeface="Verdana" panose="020B0604030504040204" pitchFamily="34" charset="0"/>
              </a:rPr>
              <a:t>и единству державы нашей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</a:p>
          <a:p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Агенсы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угроз –</a:t>
            </a:r>
          </a:p>
          <a:p>
            <a:pPr algn="ctr"/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широкие (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радикализирующиеся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ctr"/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социальные круги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115616" y="4951654"/>
            <a:ext cx="7452828" cy="13681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Стратегия преодоления </a:t>
            </a:r>
          </a:p>
          <a:p>
            <a:pPr algn="ctr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консолидация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всех слоев общества вокруг государя как носителя верховной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власти</a:t>
            </a:r>
          </a:p>
          <a:p>
            <a:pPr algn="ctr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(консервативная / мобилизационная)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2843808" y="4653136"/>
            <a:ext cx="333751" cy="29851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6639970" y="4656277"/>
            <a:ext cx="333751" cy="29851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Леволиберальная мысль</a:t>
            </a:r>
            <a:b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(умеренные западники и сторонники революционных преобразований)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403648" y="1880420"/>
            <a:ext cx="7344816" cy="194421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Угроза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 самодержавие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(тормоз социокультурного развития страны)</a:t>
            </a:r>
            <a:endParaRPr lang="ru-RU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r>
              <a:rPr lang="ru-RU" dirty="0" smtClean="0"/>
              <a:t>«</a:t>
            </a:r>
            <a:r>
              <a:rPr lang="ru-RU" dirty="0"/>
              <a:t>Политика демократического цезаризма даже при видимом успехе ведет к упадку, а не к возвышению общественного духа» (Б.Н. Чичерин «Конституционный вопрос в России»)</a:t>
            </a:r>
            <a:endParaRPr kumimoji="0" lang="ru-RU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403648" y="4365104"/>
            <a:ext cx="7344816" cy="172819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/>
              <a:t>Стратегии преодоления: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реформы / радикальные социальные преобразования </a:t>
            </a:r>
          </a:p>
          <a:p>
            <a:pPr algn="ctr"/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(проективная /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агональная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84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Уроки для современности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47726137"/>
              </p:ext>
            </p:extLst>
          </p:nvPr>
        </p:nvGraphicFramePr>
        <p:xfrm>
          <a:off x="971600" y="1484784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6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Советский официальный дискурс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75957210"/>
              </p:ext>
            </p:extLst>
          </p:nvPr>
        </p:nvGraphicFramePr>
        <p:xfrm>
          <a:off x="169168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5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607095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1950-1960-е годы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227659" y="980728"/>
            <a:ext cx="7704856" cy="201622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latin typeface="+mn-lt"/>
              </a:rPr>
              <a:t>Угрозы</a:t>
            </a:r>
          </a:p>
          <a:p>
            <a:pPr algn="ctr"/>
            <a:r>
              <a:rPr lang="ru-RU" sz="1600" dirty="0" smtClean="0">
                <a:latin typeface="+mn-lt"/>
              </a:rPr>
              <a:t>новой мировой войны, рост милитаризма в США и других западных странах, мировой империализм и т.п.</a:t>
            </a:r>
          </a:p>
          <a:p>
            <a:pPr algn="ctr"/>
            <a:endParaRPr lang="ru-RU" sz="1600" dirty="0">
              <a:latin typeface="+mn-lt"/>
            </a:endParaRPr>
          </a:p>
          <a:p>
            <a:pPr algn="ctr"/>
            <a:r>
              <a:rPr lang="ru-RU" sz="1600" i="1" dirty="0" smtClean="0"/>
              <a:t>«</a:t>
            </a:r>
            <a:r>
              <a:rPr lang="ru-RU" sz="1600" i="1" dirty="0"/>
              <a:t>Нельзя исключать возможность развязывания империалистами новой войны. Империалистические маньяки могут броситься на авантюры, чтобы остановить ход истории</a:t>
            </a:r>
            <a:r>
              <a:rPr lang="ru-RU" sz="1600" i="1" dirty="0" smtClean="0"/>
              <a:t>» (Хрущев Н.С., 1961</a:t>
            </a:r>
            <a:r>
              <a:rPr lang="ru-RU" sz="1600" dirty="0" smtClean="0"/>
              <a:t>)</a:t>
            </a:r>
            <a:endParaRPr lang="ru-RU" sz="1600" dirty="0" smtClean="0"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238353" y="3160290"/>
            <a:ext cx="7704856" cy="33843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Стратегии преодоления</a:t>
            </a:r>
          </a:p>
          <a:p>
            <a:pPr algn="ctr"/>
            <a:r>
              <a:rPr lang="ru-RU" sz="1700" dirty="0" smtClean="0"/>
              <a:t>укрепление обороноспособности и подготовка к активным военным действиям, которые должны завершиться победой социализма</a:t>
            </a:r>
          </a:p>
          <a:p>
            <a:pPr algn="ctr"/>
            <a:r>
              <a:rPr lang="ru-RU" sz="1700" dirty="0" smtClean="0"/>
              <a:t>(</a:t>
            </a:r>
            <a:r>
              <a:rPr lang="ru-RU" sz="1700" dirty="0" err="1" smtClean="0"/>
              <a:t>агональная</a:t>
            </a:r>
            <a:r>
              <a:rPr lang="ru-RU" sz="1700" dirty="0" smtClean="0"/>
              <a:t> / мобилизационная / проективная)</a:t>
            </a:r>
          </a:p>
          <a:p>
            <a:pPr algn="ctr"/>
            <a:r>
              <a:rPr lang="ru-RU" sz="1400" i="1" dirty="0" smtClean="0">
                <a:latin typeface="+mn-lt"/>
              </a:rPr>
              <a:t>Гибель </a:t>
            </a:r>
            <a:r>
              <a:rPr lang="ru-RU" sz="1400" i="1" dirty="0">
                <a:latin typeface="+mn-lt"/>
              </a:rPr>
              <a:t>империализма и торжество социализма во всемирном масштабе неизбежны. &lt;..&gt; Наконец, только на путях построения материально-технической базы коммунизма можно выиграть экономическое соревнование с капитализмом, всегда поддерживать оборону страны на уровне, позволяющем сокрушить любого агрессора, который осмелится поднять руку на СССР, на весь социалистический </a:t>
            </a:r>
            <a:r>
              <a:rPr lang="ru-RU" sz="1400" i="1" dirty="0" smtClean="0">
                <a:latin typeface="+mn-lt"/>
              </a:rPr>
              <a:t>мир (Хрущев Н.С., 1961)</a:t>
            </a:r>
          </a:p>
          <a:p>
            <a:pPr algn="ctr"/>
            <a:endParaRPr lang="ru-RU" sz="1400" i="1" dirty="0" smtClean="0"/>
          </a:p>
          <a:p>
            <a:pPr algn="ctr"/>
            <a:r>
              <a:rPr lang="ru-RU" sz="1400" i="1" dirty="0" smtClean="0">
                <a:latin typeface="+mn-lt"/>
              </a:rPr>
              <a:t>«</a:t>
            </a:r>
            <a:r>
              <a:rPr lang="ru-RU" sz="1400" i="1" dirty="0">
                <a:latin typeface="+mn-lt"/>
              </a:rPr>
              <a:t>Агрессорам противостоит теперь такая могучая, несокрушимая сила, что если они пойдут на развязывание войны, то ничего другого не получат, кроме своей гибели</a:t>
            </a:r>
            <a:r>
              <a:rPr lang="ru-RU" sz="1400" i="1" dirty="0" smtClean="0">
                <a:latin typeface="+mn-lt"/>
              </a:rPr>
              <a:t>» (Брежнев Л.И., 1966)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4864</TotalTime>
  <Words>1433</Words>
  <Application>Microsoft Office PowerPoint</Application>
  <PresentationFormat>Экран (4:3)</PresentationFormat>
  <Paragraphs>231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Затмение</vt:lpstr>
      <vt:lpstr>Динамика социокультурных угроз и стратегии их преодоления в историографическом дискурсе XIX – начала XXI века</vt:lpstr>
      <vt:lpstr>Специфика анализа исторического дискурса</vt:lpstr>
      <vt:lpstr>Презентация PowerPoint</vt:lpstr>
      <vt:lpstr>Официальные документы имперского периода</vt:lpstr>
      <vt:lpstr>Угрозы – «социальные потрясения»</vt:lpstr>
      <vt:lpstr>Леволиберальная мысль (умеренные западники и сторонники революционных преобразований)</vt:lpstr>
      <vt:lpstr>Уроки для современности</vt:lpstr>
      <vt:lpstr>Советский официальный дискурс</vt:lpstr>
      <vt:lpstr>1950-1960-е годы</vt:lpstr>
      <vt:lpstr>1970- начало 1980-х</vt:lpstr>
      <vt:lpstr>Трансформация угроз в годы перестройки</vt:lpstr>
      <vt:lpstr>Изменение ключевых политических акторов</vt:lpstr>
      <vt:lpstr>Стратегии преодоления</vt:lpstr>
      <vt:lpstr>Социокультурные угрозы в советском историографическом дискурсе</vt:lpstr>
      <vt:lpstr>Стратегии преодоления</vt:lpstr>
      <vt:lpstr>Стратегии преодоления: компаративно-исторический анализ</vt:lpstr>
      <vt:lpstr>Современный государственный дискурс</vt:lpstr>
      <vt:lpstr>Актуализация исторической политики</vt:lpstr>
      <vt:lpstr>Стратегии преодоления</vt:lpstr>
      <vt:lpstr>Угрозы и стратегии преодоления в современном историографическом дискурсе</vt:lpstr>
      <vt:lpstr>Задачи и перспективы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Olga</cp:lastModifiedBy>
  <cp:revision>467</cp:revision>
  <dcterms:created xsi:type="dcterms:W3CDTF">2015-04-26T10:22:02Z</dcterms:created>
  <dcterms:modified xsi:type="dcterms:W3CDTF">2020-11-11T09:58:22Z</dcterms:modified>
</cp:coreProperties>
</file>